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3"/>
  </p:notesMasterIdLst>
  <p:sldIdLst>
    <p:sldId id="256" r:id="rId2"/>
    <p:sldId id="289" r:id="rId3"/>
    <p:sldId id="295" r:id="rId4"/>
    <p:sldId id="299" r:id="rId5"/>
    <p:sldId id="301" r:id="rId6"/>
    <p:sldId id="340" r:id="rId7"/>
    <p:sldId id="341" r:id="rId8"/>
    <p:sldId id="300" r:id="rId9"/>
    <p:sldId id="342" r:id="rId10"/>
    <p:sldId id="343" r:id="rId11"/>
    <p:sldId id="302" r:id="rId12"/>
    <p:sldId id="303" r:id="rId13"/>
    <p:sldId id="304" r:id="rId14"/>
    <p:sldId id="305" r:id="rId15"/>
    <p:sldId id="307" r:id="rId16"/>
    <p:sldId id="309" r:id="rId17"/>
    <p:sldId id="306" r:id="rId18"/>
    <p:sldId id="310" r:id="rId19"/>
    <p:sldId id="2147308128" r:id="rId20"/>
    <p:sldId id="2147308129" r:id="rId21"/>
    <p:sldId id="2147308130" r:id="rId22"/>
    <p:sldId id="2147308131" r:id="rId23"/>
    <p:sldId id="2147308132" r:id="rId24"/>
    <p:sldId id="2147308133" r:id="rId25"/>
    <p:sldId id="2147308127" r:id="rId26"/>
    <p:sldId id="326" r:id="rId27"/>
    <p:sldId id="327" r:id="rId28"/>
    <p:sldId id="328" r:id="rId29"/>
    <p:sldId id="329" r:id="rId30"/>
    <p:sldId id="330" r:id="rId31"/>
    <p:sldId id="331" r:id="rId32"/>
    <p:sldId id="332" r:id="rId33"/>
    <p:sldId id="336" r:id="rId34"/>
    <p:sldId id="339" r:id="rId35"/>
    <p:sldId id="338" r:id="rId36"/>
    <p:sldId id="320" r:id="rId37"/>
    <p:sldId id="321" r:id="rId38"/>
    <p:sldId id="322" r:id="rId39"/>
    <p:sldId id="324" r:id="rId40"/>
    <p:sldId id="325" r:id="rId41"/>
    <p:sldId id="298" r:id="rId4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FBA8B"/>
    <a:srgbClr val="1BA48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767" autoAdjust="0"/>
    <p:restoredTop sz="94262" autoAdjust="0"/>
  </p:normalViewPr>
  <p:slideViewPr>
    <p:cSldViewPr snapToGrid="0">
      <p:cViewPr varScale="1">
        <p:scale>
          <a:sx n="83" d="100"/>
          <a:sy n="83" d="100"/>
        </p:scale>
        <p:origin x="531" y="3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3#1">
  <dgm:title val=""/>
  <dgm:desc val=""/>
  <dgm:catLst>
    <dgm:cat type="accent6" pri="11300"/>
  </dgm:catLst>
  <dgm:styleLbl name="align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6">
        <a:shade val="80000"/>
      </a:schemeClr>
      <a:schemeClr val="accent6">
        <a:tint val="7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/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ln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9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8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6">
        <a:shade val="80000"/>
        <a:alpha val="50000"/>
      </a:schemeClr>
      <a:schemeClr val="accent6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4_4#1">
  <dgm:title val=""/>
  <dgm:desc val=""/>
  <dgm:catLst>
    <dgm:cat type="accent4" pri="11400"/>
  </dgm:catLst>
  <dgm:styleLbl name="align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55000"/>
      </a:schemeClr>
    </dgm:fillClrLst>
    <dgm:linClrLst meth="repeat">
      <a:schemeClr val="accent4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cycle">
      <a:schemeClr val="accent4">
        <a:shade val="50000"/>
      </a:schemeClr>
      <a:schemeClr val="accent4">
        <a:tint val="55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/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4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55000"/>
      </a:schemeClr>
    </dgm:fillClrLst>
    <dgm:linClrLst meth="repeat">
      <a:schemeClr val="accent4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lnNode1">
    <dgm:fillClrLst meth="cycle">
      <a:schemeClr val="accent4">
        <a:shade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cycle">
      <a:schemeClr val="accent4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4">
        <a:shade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4">
        <a:tint val="50000"/>
        <a:alpha val="55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vennNode1">
    <dgm:fillClrLst meth="cycle">
      <a:schemeClr val="accent4">
        <a:shade val="80000"/>
        <a:alpha val="50000"/>
      </a:schemeClr>
      <a:schemeClr val="accent4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5#1">
  <dgm:title val=""/>
  <dgm:desc val=""/>
  <dgm:catLst>
    <dgm:cat type="accent2" pri="11500"/>
  </dgm:catLst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E7EFAA0-D7FD-4D1B-BDCF-47CA2C61107F}" type="doc">
      <dgm:prSet loTypeId="urn:microsoft.com/office/officeart/2005/8/layout/process1" loCatId="process" qsTypeId="urn:microsoft.com/office/officeart/2005/8/quickstyle/simple2#1" qsCatId="simple" csTypeId="urn:microsoft.com/office/officeart/2005/8/colors/accent6_3#1" csCatId="accent6" phldr="1"/>
      <dgm:spPr/>
    </dgm:pt>
    <dgm:pt modelId="{2695CE86-ADDE-4460-859E-EE0A922E489A}">
      <dgm:prSet phldrT="[文本]"/>
      <dgm:spPr/>
      <dgm:t>
        <a:bodyPr/>
        <a:lstStyle/>
        <a:p>
          <a:r>
            <a:rPr lang="en-US" altLang="zh-CN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CPU </a:t>
          </a:r>
          <a:r>
            <a:rPr lang="zh-CN" altLang="en-US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单核</a:t>
          </a:r>
          <a:endParaRPr lang="en-US" altLang="zh-CN" dirty="0">
            <a:latin typeface="微软雅黑 Light" panose="020B0502040204020203" pitchFamily="34" charset="-122"/>
            <a:ea typeface="微软雅黑 Light" panose="020B0502040204020203" pitchFamily="34" charset="-122"/>
          </a:endParaRPr>
        </a:p>
        <a:p>
          <a:r>
            <a:rPr lang="zh-CN" altLang="en-US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单线程</a:t>
          </a:r>
          <a:endParaRPr lang="en-US" dirty="0">
            <a:latin typeface="微软雅黑 Light" panose="020B0502040204020203" pitchFamily="34" charset="-122"/>
            <a:ea typeface="微软雅黑 Light" panose="020B0502040204020203" pitchFamily="34" charset="-122"/>
          </a:endParaRPr>
        </a:p>
      </dgm:t>
    </dgm:pt>
    <dgm:pt modelId="{B86DF316-7547-40EB-BB12-D1A9D99FF25E}" type="parTrans" cxnId="{4EC2A896-6CF6-4415-9AE3-694F8B6219E4}">
      <dgm:prSet/>
      <dgm:spPr/>
      <dgm:t>
        <a:bodyPr/>
        <a:lstStyle/>
        <a:p>
          <a:endParaRPr lang="en-US"/>
        </a:p>
      </dgm:t>
    </dgm:pt>
    <dgm:pt modelId="{C6B380CC-B990-4F99-8729-D1254909A0DB}" type="sibTrans" cxnId="{4EC2A896-6CF6-4415-9AE3-694F8B6219E4}">
      <dgm:prSet/>
      <dgm:spPr/>
      <dgm:t>
        <a:bodyPr/>
        <a:lstStyle/>
        <a:p>
          <a:endParaRPr lang="en-US"/>
        </a:p>
      </dgm:t>
    </dgm:pt>
    <dgm:pt modelId="{0D06CBFF-F848-4165-9529-0535955B5C0B}">
      <dgm:prSet phldrT="[文本]"/>
      <dgm:spPr/>
      <dgm:t>
        <a:bodyPr/>
        <a:lstStyle/>
        <a:p>
          <a:r>
            <a:rPr lang="en-US" altLang="zh-CN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CPU </a:t>
          </a:r>
          <a:r>
            <a:rPr lang="zh-CN" altLang="en-US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多核</a:t>
          </a:r>
          <a:endParaRPr lang="en-US" altLang="zh-CN" dirty="0">
            <a:latin typeface="微软雅黑 Light" panose="020B0502040204020203" pitchFamily="34" charset="-122"/>
            <a:ea typeface="微软雅黑 Light" panose="020B0502040204020203" pitchFamily="34" charset="-122"/>
          </a:endParaRPr>
        </a:p>
        <a:p>
          <a:r>
            <a:rPr lang="zh-CN" altLang="en-US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多线程</a:t>
          </a:r>
          <a:endParaRPr lang="en-US" dirty="0">
            <a:latin typeface="微软雅黑 Light" panose="020B0502040204020203" pitchFamily="34" charset="-122"/>
            <a:ea typeface="微软雅黑 Light" panose="020B0502040204020203" pitchFamily="34" charset="-122"/>
          </a:endParaRPr>
        </a:p>
      </dgm:t>
    </dgm:pt>
    <dgm:pt modelId="{370999D9-66B1-45D5-8093-86A9D93E37B1}" type="parTrans" cxnId="{77974355-B029-4C86-ADFB-EBE82BDCD17D}">
      <dgm:prSet/>
      <dgm:spPr/>
      <dgm:t>
        <a:bodyPr/>
        <a:lstStyle/>
        <a:p>
          <a:endParaRPr lang="en-US"/>
        </a:p>
      </dgm:t>
    </dgm:pt>
    <dgm:pt modelId="{345D268A-7BF4-418C-B043-E22957AA38F6}" type="sibTrans" cxnId="{77974355-B029-4C86-ADFB-EBE82BDCD17D}">
      <dgm:prSet/>
      <dgm:spPr/>
      <dgm:t>
        <a:bodyPr/>
        <a:lstStyle/>
        <a:p>
          <a:endParaRPr lang="en-US"/>
        </a:p>
      </dgm:t>
    </dgm:pt>
    <dgm:pt modelId="{D332F252-F988-496A-8578-02F83EAEEEC9}">
      <dgm:prSet phldrT="[文本]"/>
      <dgm:spPr/>
      <dgm:t>
        <a:bodyPr/>
        <a:lstStyle/>
        <a:p>
          <a:r>
            <a:rPr lang="zh-CN" altLang="en-US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多种计算芯片</a:t>
          </a:r>
          <a:endParaRPr lang="en-US" altLang="zh-CN" dirty="0">
            <a:latin typeface="微软雅黑 Light" panose="020B0502040204020203" pitchFamily="34" charset="-122"/>
            <a:ea typeface="微软雅黑 Light" panose="020B0502040204020203" pitchFamily="34" charset="-122"/>
          </a:endParaRPr>
        </a:p>
        <a:p>
          <a:r>
            <a:rPr lang="zh-CN" altLang="en-US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异构计算</a:t>
          </a:r>
          <a:endParaRPr lang="en-US" dirty="0">
            <a:latin typeface="微软雅黑 Light" panose="020B0502040204020203" pitchFamily="34" charset="-122"/>
            <a:ea typeface="微软雅黑 Light" panose="020B0502040204020203" pitchFamily="34" charset="-122"/>
          </a:endParaRPr>
        </a:p>
      </dgm:t>
    </dgm:pt>
    <dgm:pt modelId="{ED60601D-5236-43E9-9503-2CB484EC7E1F}" type="parTrans" cxnId="{3ABA40A6-AC0B-4C75-9DCE-2CFEE33F5720}">
      <dgm:prSet/>
      <dgm:spPr/>
      <dgm:t>
        <a:bodyPr/>
        <a:lstStyle/>
        <a:p>
          <a:endParaRPr lang="en-US"/>
        </a:p>
      </dgm:t>
    </dgm:pt>
    <dgm:pt modelId="{B71F66F6-F9B6-414E-BF94-472B26B0CA01}" type="sibTrans" cxnId="{3ABA40A6-AC0B-4C75-9DCE-2CFEE33F5720}">
      <dgm:prSet/>
      <dgm:spPr/>
      <dgm:t>
        <a:bodyPr/>
        <a:lstStyle/>
        <a:p>
          <a:endParaRPr lang="en-US"/>
        </a:p>
      </dgm:t>
    </dgm:pt>
    <dgm:pt modelId="{C13CE1F5-A399-4C9C-9F4D-64B05B0DB7F6}" type="pres">
      <dgm:prSet presAssocID="{CE7EFAA0-D7FD-4D1B-BDCF-47CA2C61107F}" presName="Name0" presStyleCnt="0">
        <dgm:presLayoutVars>
          <dgm:dir/>
          <dgm:resizeHandles val="exact"/>
        </dgm:presLayoutVars>
      </dgm:prSet>
      <dgm:spPr/>
    </dgm:pt>
    <dgm:pt modelId="{B1D02D2E-291C-4246-9B64-FEE3C06F3379}" type="pres">
      <dgm:prSet presAssocID="{2695CE86-ADDE-4460-859E-EE0A922E489A}" presName="node" presStyleLbl="node1" presStyleIdx="0" presStyleCnt="3">
        <dgm:presLayoutVars>
          <dgm:bulletEnabled val="1"/>
        </dgm:presLayoutVars>
      </dgm:prSet>
      <dgm:spPr/>
    </dgm:pt>
    <dgm:pt modelId="{EA258484-4252-4E9F-8981-0E396ACF39CE}" type="pres">
      <dgm:prSet presAssocID="{C6B380CC-B990-4F99-8729-D1254909A0DB}" presName="sibTrans" presStyleLbl="sibTrans2D1" presStyleIdx="0" presStyleCnt="2"/>
      <dgm:spPr/>
    </dgm:pt>
    <dgm:pt modelId="{9048439A-8986-4A64-8E0C-7CB4CC7D5E0C}" type="pres">
      <dgm:prSet presAssocID="{C6B380CC-B990-4F99-8729-D1254909A0DB}" presName="connectorText" presStyleLbl="sibTrans2D1" presStyleIdx="0" presStyleCnt="2"/>
      <dgm:spPr/>
    </dgm:pt>
    <dgm:pt modelId="{C1A9527A-51E3-4DA0-97E6-88B03F8F882A}" type="pres">
      <dgm:prSet presAssocID="{0D06CBFF-F848-4165-9529-0535955B5C0B}" presName="node" presStyleLbl="node1" presStyleIdx="1" presStyleCnt="3">
        <dgm:presLayoutVars>
          <dgm:bulletEnabled val="1"/>
        </dgm:presLayoutVars>
      </dgm:prSet>
      <dgm:spPr/>
    </dgm:pt>
    <dgm:pt modelId="{E1F5819E-1DBA-4C59-A2AA-CB86464E266D}" type="pres">
      <dgm:prSet presAssocID="{345D268A-7BF4-418C-B043-E22957AA38F6}" presName="sibTrans" presStyleLbl="sibTrans2D1" presStyleIdx="1" presStyleCnt="2"/>
      <dgm:spPr/>
    </dgm:pt>
    <dgm:pt modelId="{94F0A02E-28CC-4B22-A24F-42C2965C6F9C}" type="pres">
      <dgm:prSet presAssocID="{345D268A-7BF4-418C-B043-E22957AA38F6}" presName="connectorText" presStyleLbl="sibTrans2D1" presStyleIdx="1" presStyleCnt="2"/>
      <dgm:spPr/>
    </dgm:pt>
    <dgm:pt modelId="{F0EDAD75-50AF-4B11-97D7-E9CCE1AA8F9A}" type="pres">
      <dgm:prSet presAssocID="{D332F252-F988-496A-8578-02F83EAEEEC9}" presName="node" presStyleLbl="node1" presStyleIdx="2" presStyleCnt="3">
        <dgm:presLayoutVars>
          <dgm:bulletEnabled val="1"/>
        </dgm:presLayoutVars>
      </dgm:prSet>
      <dgm:spPr/>
    </dgm:pt>
  </dgm:ptLst>
  <dgm:cxnLst>
    <dgm:cxn modelId="{9BE0E020-6012-49BA-BCBE-C90F14774E9C}" type="presOf" srcId="{345D268A-7BF4-418C-B043-E22957AA38F6}" destId="{E1F5819E-1DBA-4C59-A2AA-CB86464E266D}" srcOrd="0" destOrd="0" presId="urn:microsoft.com/office/officeart/2005/8/layout/process1"/>
    <dgm:cxn modelId="{098E6E27-FF3F-4321-86BD-CB8929446B88}" type="presOf" srcId="{0D06CBFF-F848-4165-9529-0535955B5C0B}" destId="{C1A9527A-51E3-4DA0-97E6-88B03F8F882A}" srcOrd="0" destOrd="0" presId="urn:microsoft.com/office/officeart/2005/8/layout/process1"/>
    <dgm:cxn modelId="{84602629-0877-4A4B-8340-E0E5E1631192}" type="presOf" srcId="{345D268A-7BF4-418C-B043-E22957AA38F6}" destId="{94F0A02E-28CC-4B22-A24F-42C2965C6F9C}" srcOrd="1" destOrd="0" presId="urn:microsoft.com/office/officeart/2005/8/layout/process1"/>
    <dgm:cxn modelId="{CCDDE430-C70E-4859-A4F2-9D685FA03E36}" type="presOf" srcId="{CE7EFAA0-D7FD-4D1B-BDCF-47CA2C61107F}" destId="{C13CE1F5-A399-4C9C-9F4D-64B05B0DB7F6}" srcOrd="0" destOrd="0" presId="urn:microsoft.com/office/officeart/2005/8/layout/process1"/>
    <dgm:cxn modelId="{D938F535-31F8-4C5B-BBB1-F179DB5AA4C6}" type="presOf" srcId="{2695CE86-ADDE-4460-859E-EE0A922E489A}" destId="{B1D02D2E-291C-4246-9B64-FEE3C06F3379}" srcOrd="0" destOrd="0" presId="urn:microsoft.com/office/officeart/2005/8/layout/process1"/>
    <dgm:cxn modelId="{3E2D964A-D4E5-4AC0-A4C5-A2FE4FE58272}" type="presOf" srcId="{C6B380CC-B990-4F99-8729-D1254909A0DB}" destId="{EA258484-4252-4E9F-8981-0E396ACF39CE}" srcOrd="0" destOrd="0" presId="urn:microsoft.com/office/officeart/2005/8/layout/process1"/>
    <dgm:cxn modelId="{77974355-B029-4C86-ADFB-EBE82BDCD17D}" srcId="{CE7EFAA0-D7FD-4D1B-BDCF-47CA2C61107F}" destId="{0D06CBFF-F848-4165-9529-0535955B5C0B}" srcOrd="1" destOrd="0" parTransId="{370999D9-66B1-45D5-8093-86A9D93E37B1}" sibTransId="{345D268A-7BF4-418C-B043-E22957AA38F6}"/>
    <dgm:cxn modelId="{4EC2A896-6CF6-4415-9AE3-694F8B6219E4}" srcId="{CE7EFAA0-D7FD-4D1B-BDCF-47CA2C61107F}" destId="{2695CE86-ADDE-4460-859E-EE0A922E489A}" srcOrd="0" destOrd="0" parTransId="{B86DF316-7547-40EB-BB12-D1A9D99FF25E}" sibTransId="{C6B380CC-B990-4F99-8729-D1254909A0DB}"/>
    <dgm:cxn modelId="{AB6B4F9B-1989-4F1B-962A-3587BCB407BA}" type="presOf" srcId="{C6B380CC-B990-4F99-8729-D1254909A0DB}" destId="{9048439A-8986-4A64-8E0C-7CB4CC7D5E0C}" srcOrd="1" destOrd="0" presId="urn:microsoft.com/office/officeart/2005/8/layout/process1"/>
    <dgm:cxn modelId="{3ABA40A6-AC0B-4C75-9DCE-2CFEE33F5720}" srcId="{CE7EFAA0-D7FD-4D1B-BDCF-47CA2C61107F}" destId="{D332F252-F988-496A-8578-02F83EAEEEC9}" srcOrd="2" destOrd="0" parTransId="{ED60601D-5236-43E9-9503-2CB484EC7E1F}" sibTransId="{B71F66F6-F9B6-414E-BF94-472B26B0CA01}"/>
    <dgm:cxn modelId="{0D10F9FB-95F5-40F9-812E-C416A79FE177}" type="presOf" srcId="{D332F252-F988-496A-8578-02F83EAEEEC9}" destId="{F0EDAD75-50AF-4B11-97D7-E9CCE1AA8F9A}" srcOrd="0" destOrd="0" presId="urn:microsoft.com/office/officeart/2005/8/layout/process1"/>
    <dgm:cxn modelId="{66589B34-09F7-4832-950A-48B1762FE19D}" type="presParOf" srcId="{C13CE1F5-A399-4C9C-9F4D-64B05B0DB7F6}" destId="{B1D02D2E-291C-4246-9B64-FEE3C06F3379}" srcOrd="0" destOrd="0" presId="urn:microsoft.com/office/officeart/2005/8/layout/process1"/>
    <dgm:cxn modelId="{71A9942E-39D0-449E-901F-BB18E6FD9F7F}" type="presParOf" srcId="{C13CE1F5-A399-4C9C-9F4D-64B05B0DB7F6}" destId="{EA258484-4252-4E9F-8981-0E396ACF39CE}" srcOrd="1" destOrd="0" presId="urn:microsoft.com/office/officeart/2005/8/layout/process1"/>
    <dgm:cxn modelId="{07ECDC13-59B7-4A65-BB9B-9D82D2BC1765}" type="presParOf" srcId="{EA258484-4252-4E9F-8981-0E396ACF39CE}" destId="{9048439A-8986-4A64-8E0C-7CB4CC7D5E0C}" srcOrd="0" destOrd="0" presId="urn:microsoft.com/office/officeart/2005/8/layout/process1"/>
    <dgm:cxn modelId="{D7EBAD4C-1B65-44B1-9BA1-6061A9F5DED4}" type="presParOf" srcId="{C13CE1F5-A399-4C9C-9F4D-64B05B0DB7F6}" destId="{C1A9527A-51E3-4DA0-97E6-88B03F8F882A}" srcOrd="2" destOrd="0" presId="urn:microsoft.com/office/officeart/2005/8/layout/process1"/>
    <dgm:cxn modelId="{B9A0235B-F4A6-4DED-90B9-578E5670FA20}" type="presParOf" srcId="{C13CE1F5-A399-4C9C-9F4D-64B05B0DB7F6}" destId="{E1F5819E-1DBA-4C59-A2AA-CB86464E266D}" srcOrd="3" destOrd="0" presId="urn:microsoft.com/office/officeart/2005/8/layout/process1"/>
    <dgm:cxn modelId="{6685E20E-DE91-4767-BD25-AAAE16D919F5}" type="presParOf" srcId="{E1F5819E-1DBA-4C59-A2AA-CB86464E266D}" destId="{94F0A02E-28CC-4B22-A24F-42C2965C6F9C}" srcOrd="0" destOrd="0" presId="urn:microsoft.com/office/officeart/2005/8/layout/process1"/>
    <dgm:cxn modelId="{A989A27D-832A-494A-A1A5-1110139BE4C1}" type="presParOf" srcId="{C13CE1F5-A399-4C9C-9F4D-64B05B0DB7F6}" destId="{F0EDAD75-50AF-4B11-97D7-E9CCE1AA8F9A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64B0780-5618-48FF-9E17-4FD45039C913}" type="doc">
      <dgm:prSet loTypeId="urn:microsoft.com/office/officeart/2005/8/layout/matrix3" loCatId="matrix" qsTypeId="urn:microsoft.com/office/officeart/2005/8/quickstyle/simple2#2" qsCatId="simple" csTypeId="urn:microsoft.com/office/officeart/2005/8/colors/accent4_4#1" csCatId="accent4" phldr="1"/>
      <dgm:spPr/>
      <dgm:t>
        <a:bodyPr/>
        <a:lstStyle/>
        <a:p>
          <a:endParaRPr lang="en-US"/>
        </a:p>
      </dgm:t>
    </dgm:pt>
    <dgm:pt modelId="{1BA30CF6-9BDF-4081-A34E-0661E21F5567}">
      <dgm:prSet phldrT="[文本]"/>
      <dgm:spPr/>
      <dgm:t>
        <a:bodyPr/>
        <a:lstStyle/>
        <a:p>
          <a:r>
            <a:rPr lang="en-US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CPU</a:t>
          </a:r>
        </a:p>
      </dgm:t>
    </dgm:pt>
    <dgm:pt modelId="{9DED9373-FD5F-417D-B0B8-814A94904CA6}" type="parTrans" cxnId="{F4F8E592-2402-47D8-BC93-9448DE227A90}">
      <dgm:prSet/>
      <dgm:spPr/>
      <dgm:t>
        <a:bodyPr/>
        <a:lstStyle/>
        <a:p>
          <a:endParaRPr lang="en-US"/>
        </a:p>
      </dgm:t>
    </dgm:pt>
    <dgm:pt modelId="{D92782CA-759A-47EB-90C0-BEFF8CB7C7C7}" type="sibTrans" cxnId="{F4F8E592-2402-47D8-BC93-9448DE227A90}">
      <dgm:prSet/>
      <dgm:spPr/>
      <dgm:t>
        <a:bodyPr/>
        <a:lstStyle/>
        <a:p>
          <a:endParaRPr lang="en-US"/>
        </a:p>
      </dgm:t>
    </dgm:pt>
    <dgm:pt modelId="{4DB0705C-B07A-4012-94C7-960C7CC0763D}">
      <dgm:prSet phldrT="[文本]"/>
      <dgm:spPr/>
      <dgm:t>
        <a:bodyPr/>
        <a:lstStyle/>
        <a:p>
          <a:r>
            <a:rPr lang="en-US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GPU</a:t>
          </a:r>
        </a:p>
      </dgm:t>
    </dgm:pt>
    <dgm:pt modelId="{A6E92C1E-AF92-4CBB-95A0-A8889AA389AC}" type="parTrans" cxnId="{FCF0BC56-8543-4920-920E-DC4EE7450B2A}">
      <dgm:prSet/>
      <dgm:spPr/>
      <dgm:t>
        <a:bodyPr/>
        <a:lstStyle/>
        <a:p>
          <a:endParaRPr lang="en-US"/>
        </a:p>
      </dgm:t>
    </dgm:pt>
    <dgm:pt modelId="{01757838-5667-49EB-9949-8EC0F15F66BA}" type="sibTrans" cxnId="{FCF0BC56-8543-4920-920E-DC4EE7450B2A}">
      <dgm:prSet/>
      <dgm:spPr/>
      <dgm:t>
        <a:bodyPr/>
        <a:lstStyle/>
        <a:p>
          <a:endParaRPr lang="en-US"/>
        </a:p>
      </dgm:t>
    </dgm:pt>
    <dgm:pt modelId="{1AE0365F-EEFE-4511-AB66-3FB2FA3D7E20}">
      <dgm:prSet phldrT="[文本]"/>
      <dgm:spPr/>
      <dgm:t>
        <a:bodyPr/>
        <a:lstStyle/>
        <a:p>
          <a:r>
            <a:rPr lang="en-US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ASIC</a:t>
          </a:r>
        </a:p>
      </dgm:t>
    </dgm:pt>
    <dgm:pt modelId="{8C1E470E-5016-475E-95F3-1860F6727632}" type="parTrans" cxnId="{35AED9EA-F7AE-4CF0-8C0B-6DDB683560F2}">
      <dgm:prSet/>
      <dgm:spPr/>
      <dgm:t>
        <a:bodyPr/>
        <a:lstStyle/>
        <a:p>
          <a:endParaRPr lang="en-US"/>
        </a:p>
      </dgm:t>
    </dgm:pt>
    <dgm:pt modelId="{38A05C31-83CE-4B82-B9B9-A4A222327444}" type="sibTrans" cxnId="{35AED9EA-F7AE-4CF0-8C0B-6DDB683560F2}">
      <dgm:prSet/>
      <dgm:spPr/>
      <dgm:t>
        <a:bodyPr/>
        <a:lstStyle/>
        <a:p>
          <a:endParaRPr lang="en-US"/>
        </a:p>
      </dgm:t>
    </dgm:pt>
    <dgm:pt modelId="{EA12AAED-C7B5-4B03-B2D2-4D69D0FE9C30}">
      <dgm:prSet phldrT="[文本]"/>
      <dgm:spPr/>
      <dgm:t>
        <a:bodyPr/>
        <a:lstStyle/>
        <a:p>
          <a:r>
            <a:rPr lang="en-US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FPGA</a:t>
          </a:r>
        </a:p>
      </dgm:t>
    </dgm:pt>
    <dgm:pt modelId="{1168B261-F4AB-4C5F-B64E-42D9679CC0B1}" type="parTrans" cxnId="{5468645F-D68F-4230-A26C-C3C315B1F551}">
      <dgm:prSet/>
      <dgm:spPr/>
      <dgm:t>
        <a:bodyPr/>
        <a:lstStyle/>
        <a:p>
          <a:endParaRPr lang="en-US"/>
        </a:p>
      </dgm:t>
    </dgm:pt>
    <dgm:pt modelId="{19CE5E9A-DCFB-4C17-9C29-154B58A5D988}" type="sibTrans" cxnId="{5468645F-D68F-4230-A26C-C3C315B1F551}">
      <dgm:prSet/>
      <dgm:spPr/>
      <dgm:t>
        <a:bodyPr/>
        <a:lstStyle/>
        <a:p>
          <a:endParaRPr lang="en-US"/>
        </a:p>
      </dgm:t>
    </dgm:pt>
    <dgm:pt modelId="{E9D0B5BF-262A-4416-9798-83F76D6CD998}" type="pres">
      <dgm:prSet presAssocID="{A64B0780-5618-48FF-9E17-4FD45039C913}" presName="matrix" presStyleCnt="0">
        <dgm:presLayoutVars>
          <dgm:chMax val="1"/>
          <dgm:dir/>
          <dgm:resizeHandles val="exact"/>
        </dgm:presLayoutVars>
      </dgm:prSet>
      <dgm:spPr/>
    </dgm:pt>
    <dgm:pt modelId="{6703B09C-BEE1-4C70-839C-B078F6A16C29}" type="pres">
      <dgm:prSet presAssocID="{A64B0780-5618-48FF-9E17-4FD45039C913}" presName="diamond" presStyleLbl="bgShp" presStyleIdx="0" presStyleCnt="1"/>
      <dgm:spPr/>
    </dgm:pt>
    <dgm:pt modelId="{D613B5DE-51EF-4322-AC77-FD30EBC58586}" type="pres">
      <dgm:prSet presAssocID="{A64B0780-5618-48FF-9E17-4FD45039C913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232E0CF5-290A-4B14-8AAE-0A65794F5A98}" type="pres">
      <dgm:prSet presAssocID="{A64B0780-5618-48FF-9E17-4FD45039C913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372377C6-72C3-4783-9295-A811B250D900}" type="pres">
      <dgm:prSet presAssocID="{A64B0780-5618-48FF-9E17-4FD45039C913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BA838C8A-4B89-49C2-8853-EE8B7C6EC7A4}" type="pres">
      <dgm:prSet presAssocID="{A64B0780-5618-48FF-9E17-4FD45039C913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1FDB4823-9926-4EDC-BCEF-54010E9F70F8}" type="presOf" srcId="{1BA30CF6-9BDF-4081-A34E-0661E21F5567}" destId="{D613B5DE-51EF-4322-AC77-FD30EBC58586}" srcOrd="0" destOrd="0" presId="urn:microsoft.com/office/officeart/2005/8/layout/matrix3"/>
    <dgm:cxn modelId="{B1F37A3C-1933-4111-90FD-17AF4B8C2548}" type="presOf" srcId="{EA12AAED-C7B5-4B03-B2D2-4D69D0FE9C30}" destId="{BA838C8A-4B89-49C2-8853-EE8B7C6EC7A4}" srcOrd="0" destOrd="0" presId="urn:microsoft.com/office/officeart/2005/8/layout/matrix3"/>
    <dgm:cxn modelId="{5468645F-D68F-4230-A26C-C3C315B1F551}" srcId="{A64B0780-5618-48FF-9E17-4FD45039C913}" destId="{EA12AAED-C7B5-4B03-B2D2-4D69D0FE9C30}" srcOrd="3" destOrd="0" parTransId="{1168B261-F4AB-4C5F-B64E-42D9679CC0B1}" sibTransId="{19CE5E9A-DCFB-4C17-9C29-154B58A5D988}"/>
    <dgm:cxn modelId="{F5124E43-D914-49E5-84AA-4F75A2D70067}" type="presOf" srcId="{1AE0365F-EEFE-4511-AB66-3FB2FA3D7E20}" destId="{372377C6-72C3-4783-9295-A811B250D900}" srcOrd="0" destOrd="0" presId="urn:microsoft.com/office/officeart/2005/8/layout/matrix3"/>
    <dgm:cxn modelId="{CDC97E6A-D39C-495B-BEAC-B9FB22BC3427}" type="presOf" srcId="{4DB0705C-B07A-4012-94C7-960C7CC0763D}" destId="{232E0CF5-290A-4B14-8AAE-0A65794F5A98}" srcOrd="0" destOrd="0" presId="urn:microsoft.com/office/officeart/2005/8/layout/matrix3"/>
    <dgm:cxn modelId="{FCF0BC56-8543-4920-920E-DC4EE7450B2A}" srcId="{A64B0780-5618-48FF-9E17-4FD45039C913}" destId="{4DB0705C-B07A-4012-94C7-960C7CC0763D}" srcOrd="1" destOrd="0" parTransId="{A6E92C1E-AF92-4CBB-95A0-A8889AA389AC}" sibTransId="{01757838-5667-49EB-9949-8EC0F15F66BA}"/>
    <dgm:cxn modelId="{F4F8E592-2402-47D8-BC93-9448DE227A90}" srcId="{A64B0780-5618-48FF-9E17-4FD45039C913}" destId="{1BA30CF6-9BDF-4081-A34E-0661E21F5567}" srcOrd="0" destOrd="0" parTransId="{9DED9373-FD5F-417D-B0B8-814A94904CA6}" sibTransId="{D92782CA-759A-47EB-90C0-BEFF8CB7C7C7}"/>
    <dgm:cxn modelId="{5E1B13D5-3013-423E-8A9D-DA9E28840CDF}" type="presOf" srcId="{A64B0780-5618-48FF-9E17-4FD45039C913}" destId="{E9D0B5BF-262A-4416-9798-83F76D6CD998}" srcOrd="0" destOrd="0" presId="urn:microsoft.com/office/officeart/2005/8/layout/matrix3"/>
    <dgm:cxn modelId="{35AED9EA-F7AE-4CF0-8C0B-6DDB683560F2}" srcId="{A64B0780-5618-48FF-9E17-4FD45039C913}" destId="{1AE0365F-EEFE-4511-AB66-3FB2FA3D7E20}" srcOrd="2" destOrd="0" parTransId="{8C1E470E-5016-475E-95F3-1860F6727632}" sibTransId="{38A05C31-83CE-4B82-B9B9-A4A222327444}"/>
    <dgm:cxn modelId="{88D4F2B1-28F6-411C-A76B-69433B64992F}" type="presParOf" srcId="{E9D0B5BF-262A-4416-9798-83F76D6CD998}" destId="{6703B09C-BEE1-4C70-839C-B078F6A16C29}" srcOrd="0" destOrd="0" presId="urn:microsoft.com/office/officeart/2005/8/layout/matrix3"/>
    <dgm:cxn modelId="{AE323E94-3B57-4D70-8A44-63AF54F18748}" type="presParOf" srcId="{E9D0B5BF-262A-4416-9798-83F76D6CD998}" destId="{D613B5DE-51EF-4322-AC77-FD30EBC58586}" srcOrd="1" destOrd="0" presId="urn:microsoft.com/office/officeart/2005/8/layout/matrix3"/>
    <dgm:cxn modelId="{C69B9842-8A77-4E85-A547-5D9F2143FA6A}" type="presParOf" srcId="{E9D0B5BF-262A-4416-9798-83F76D6CD998}" destId="{232E0CF5-290A-4B14-8AAE-0A65794F5A98}" srcOrd="2" destOrd="0" presId="urn:microsoft.com/office/officeart/2005/8/layout/matrix3"/>
    <dgm:cxn modelId="{FA3FCB47-13A9-45AD-B4D8-BFC7A27F51AA}" type="presParOf" srcId="{E9D0B5BF-262A-4416-9798-83F76D6CD998}" destId="{372377C6-72C3-4783-9295-A811B250D900}" srcOrd="3" destOrd="0" presId="urn:microsoft.com/office/officeart/2005/8/layout/matrix3"/>
    <dgm:cxn modelId="{474FC975-3347-4149-AB8B-2C866D082FEF}" type="presParOf" srcId="{E9D0B5BF-262A-4416-9798-83F76D6CD998}" destId="{BA838C8A-4B89-49C2-8853-EE8B7C6EC7A4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1F6F12D-A6A4-4252-BAE3-FCAAB5F49F08}" type="doc">
      <dgm:prSet loTypeId="urn:microsoft.com/office/officeart/2005/8/layout/hProcess11#1" loCatId="process" qsTypeId="urn:microsoft.com/office/officeart/2005/8/quickstyle/simple1#1" qsCatId="simple" csTypeId="urn:microsoft.com/office/officeart/2005/8/colors/accent2_5#1" csCatId="accent2" phldr="1"/>
      <dgm:spPr/>
    </dgm:pt>
    <dgm:pt modelId="{7503F0B3-89F6-4B50-AC58-ECF98B3ABDEF}">
      <dgm:prSet phldrT="[文本]"/>
      <dgm:spPr/>
      <dgm:t>
        <a:bodyPr/>
        <a:lstStyle/>
        <a:p>
          <a:r>
            <a:rPr lang="zh-CN" altLang="en-US" b="0" i="0" dirty="0"/>
            <a:t>设备链接：</a:t>
          </a:r>
          <a:r>
            <a:rPr lang="en-US" b="0" i="0" dirty="0"/>
            <a:t>dev_a.cpp dev_b.cpp -&gt; </a:t>
          </a:r>
          <a:r>
            <a:rPr lang="en-US" b="0" i="0" dirty="0" err="1"/>
            <a:t>dev_image.o</a:t>
          </a:r>
          <a:endParaRPr lang="zh-CN" altLang="en-US" dirty="0"/>
        </a:p>
      </dgm:t>
    </dgm:pt>
    <dgm:pt modelId="{1D52D3A4-7D67-46E5-B166-4C1860DC2272}" type="parTrans" cxnId="{021593EE-1CC7-48B8-A767-627E351380A1}">
      <dgm:prSet/>
      <dgm:spPr/>
      <dgm:t>
        <a:bodyPr/>
        <a:lstStyle/>
        <a:p>
          <a:endParaRPr lang="zh-CN" altLang="en-US"/>
        </a:p>
      </dgm:t>
    </dgm:pt>
    <dgm:pt modelId="{138A56FB-5EF0-409B-97C3-F1842ACE0FB7}" type="sibTrans" cxnId="{021593EE-1CC7-48B8-A767-627E351380A1}">
      <dgm:prSet/>
      <dgm:spPr/>
      <dgm:t>
        <a:bodyPr/>
        <a:lstStyle/>
        <a:p>
          <a:endParaRPr lang="zh-CN" altLang="en-US"/>
        </a:p>
      </dgm:t>
    </dgm:pt>
    <dgm:pt modelId="{1C49D46A-9EBA-46F3-8F64-6F364376A142}">
      <dgm:prSet phldrT="[文本]"/>
      <dgm:spPr/>
      <dgm:t>
        <a:bodyPr/>
        <a:lstStyle/>
        <a:p>
          <a:pPr>
            <a:buFont typeface="+mj-lt"/>
            <a:buAutoNum type="arabicPeriod"/>
          </a:pPr>
          <a:r>
            <a:rPr lang="zh-CN" altLang="en-US" b="0" i="0" dirty="0"/>
            <a:t>主机编译</a:t>
          </a:r>
          <a:r>
            <a:rPr lang="en-US" b="0" i="0" dirty="0"/>
            <a:t>：host_a.cpp -&gt; host_a.o；host_b.cpp -&gt; </a:t>
          </a:r>
          <a:r>
            <a:rPr lang="en-US" b="0" i="0" dirty="0" err="1"/>
            <a:t>host_b.o</a:t>
          </a:r>
          <a:endParaRPr lang="zh-CN" altLang="en-US" dirty="0"/>
        </a:p>
      </dgm:t>
    </dgm:pt>
    <dgm:pt modelId="{D42C10C8-9983-4576-8365-35CDFAE0BF0A}" type="parTrans" cxnId="{72CBEA4E-914B-4D72-B41F-D4B0A32C87A9}">
      <dgm:prSet/>
      <dgm:spPr/>
      <dgm:t>
        <a:bodyPr/>
        <a:lstStyle/>
        <a:p>
          <a:endParaRPr lang="zh-CN" altLang="en-US"/>
        </a:p>
      </dgm:t>
    </dgm:pt>
    <dgm:pt modelId="{FE511AE5-4939-4C9A-8C1D-51F5E49AACD5}" type="sibTrans" cxnId="{72CBEA4E-914B-4D72-B41F-D4B0A32C87A9}">
      <dgm:prSet/>
      <dgm:spPr/>
      <dgm:t>
        <a:bodyPr/>
        <a:lstStyle/>
        <a:p>
          <a:endParaRPr lang="zh-CN" altLang="en-US"/>
        </a:p>
      </dgm:t>
    </dgm:pt>
    <dgm:pt modelId="{BF344B70-0553-49C1-A739-0FAF0D6D3227}">
      <dgm:prSet phldrT="[文本]"/>
      <dgm:spPr/>
      <dgm:t>
        <a:bodyPr/>
        <a:lstStyle/>
        <a:p>
          <a:pPr>
            <a:buFont typeface="+mj-lt"/>
            <a:buAutoNum type="arabicPeriod"/>
          </a:pPr>
          <a:r>
            <a:rPr lang="zh-CN" altLang="en-US" b="0" i="0" dirty="0"/>
            <a:t>链接：</a:t>
          </a:r>
          <a:r>
            <a:rPr lang="en-US" b="0" i="0" dirty="0" err="1"/>
            <a:t>dev_image.o</a:t>
          </a:r>
          <a:r>
            <a:rPr lang="en-US" b="0" i="0" dirty="0"/>
            <a:t> </a:t>
          </a:r>
          <a:r>
            <a:rPr lang="en-US" b="0" i="0" dirty="0" err="1"/>
            <a:t>host_a.o</a:t>
          </a:r>
          <a:r>
            <a:rPr lang="en-US" b="0" i="0" dirty="0"/>
            <a:t> </a:t>
          </a:r>
          <a:r>
            <a:rPr lang="en-US" b="0" i="0" dirty="0" err="1"/>
            <a:t>host_b.o</a:t>
          </a:r>
          <a:r>
            <a:rPr lang="en-US" b="0" i="0" dirty="0"/>
            <a:t> -&gt; </a:t>
          </a:r>
          <a:r>
            <a:rPr lang="zh-CN" altLang="en-US" b="0" i="0" dirty="0"/>
            <a:t>可执行文件</a:t>
          </a:r>
          <a:endParaRPr lang="zh-CN" altLang="en-US" dirty="0"/>
        </a:p>
      </dgm:t>
    </dgm:pt>
    <dgm:pt modelId="{396E9C01-8DE4-4558-B3A1-994988B78F9D}" type="parTrans" cxnId="{16D81EDF-C1DB-485A-8B89-0FBEBC06D8A9}">
      <dgm:prSet/>
      <dgm:spPr/>
      <dgm:t>
        <a:bodyPr/>
        <a:lstStyle/>
        <a:p>
          <a:endParaRPr lang="zh-CN" altLang="en-US"/>
        </a:p>
      </dgm:t>
    </dgm:pt>
    <dgm:pt modelId="{4B4D5A40-76E8-489B-91ED-EA101BE01E01}" type="sibTrans" cxnId="{16D81EDF-C1DB-485A-8B89-0FBEBC06D8A9}">
      <dgm:prSet/>
      <dgm:spPr/>
      <dgm:t>
        <a:bodyPr/>
        <a:lstStyle/>
        <a:p>
          <a:endParaRPr lang="zh-CN" altLang="en-US"/>
        </a:p>
      </dgm:t>
    </dgm:pt>
    <dgm:pt modelId="{44DF2BC3-FCAD-403E-8467-E956EED0F96E}" type="pres">
      <dgm:prSet presAssocID="{E1F6F12D-A6A4-4252-BAE3-FCAAB5F49F08}" presName="Name0" presStyleCnt="0">
        <dgm:presLayoutVars>
          <dgm:dir/>
          <dgm:resizeHandles val="exact"/>
        </dgm:presLayoutVars>
      </dgm:prSet>
      <dgm:spPr/>
    </dgm:pt>
    <dgm:pt modelId="{4362232F-B29C-4B36-8688-AD6FA09D857E}" type="pres">
      <dgm:prSet presAssocID="{E1F6F12D-A6A4-4252-BAE3-FCAAB5F49F08}" presName="arrow" presStyleLbl="bgShp" presStyleIdx="0" presStyleCnt="1"/>
      <dgm:spPr/>
    </dgm:pt>
    <dgm:pt modelId="{46B49EFC-B415-4278-9ADF-AF1718637339}" type="pres">
      <dgm:prSet presAssocID="{E1F6F12D-A6A4-4252-BAE3-FCAAB5F49F08}" presName="points" presStyleCnt="0"/>
      <dgm:spPr/>
    </dgm:pt>
    <dgm:pt modelId="{E010A657-C497-496D-B06D-A14F9F07CC71}" type="pres">
      <dgm:prSet presAssocID="{7503F0B3-89F6-4B50-AC58-ECF98B3ABDEF}" presName="compositeA" presStyleCnt="0"/>
      <dgm:spPr/>
    </dgm:pt>
    <dgm:pt modelId="{81B35B6B-8D7E-418B-8AB1-F02BE23A795C}" type="pres">
      <dgm:prSet presAssocID="{7503F0B3-89F6-4B50-AC58-ECF98B3ABDEF}" presName="textA" presStyleLbl="revTx" presStyleIdx="0" presStyleCnt="3">
        <dgm:presLayoutVars>
          <dgm:bulletEnabled val="1"/>
        </dgm:presLayoutVars>
      </dgm:prSet>
      <dgm:spPr/>
    </dgm:pt>
    <dgm:pt modelId="{54BF4EE2-B1E6-4005-A6C5-18004EF7AEF6}" type="pres">
      <dgm:prSet presAssocID="{7503F0B3-89F6-4B50-AC58-ECF98B3ABDEF}" presName="circleA" presStyleLbl="node1" presStyleIdx="0" presStyleCnt="3"/>
      <dgm:spPr/>
    </dgm:pt>
    <dgm:pt modelId="{6BCD2BD5-2D77-4221-860C-5FF733666985}" type="pres">
      <dgm:prSet presAssocID="{7503F0B3-89F6-4B50-AC58-ECF98B3ABDEF}" presName="spaceA" presStyleCnt="0"/>
      <dgm:spPr/>
    </dgm:pt>
    <dgm:pt modelId="{F6F4B2A0-B896-45CD-9925-DD6C65752148}" type="pres">
      <dgm:prSet presAssocID="{138A56FB-5EF0-409B-97C3-F1842ACE0FB7}" presName="space" presStyleCnt="0"/>
      <dgm:spPr/>
    </dgm:pt>
    <dgm:pt modelId="{35EC9F4C-8C52-4415-A385-CF2AB71F4002}" type="pres">
      <dgm:prSet presAssocID="{1C49D46A-9EBA-46F3-8F64-6F364376A142}" presName="compositeB" presStyleCnt="0"/>
      <dgm:spPr/>
    </dgm:pt>
    <dgm:pt modelId="{E3EAE658-8427-41C2-BAF9-022B6E955664}" type="pres">
      <dgm:prSet presAssocID="{1C49D46A-9EBA-46F3-8F64-6F364376A142}" presName="textB" presStyleLbl="revTx" presStyleIdx="1" presStyleCnt="3">
        <dgm:presLayoutVars>
          <dgm:bulletEnabled val="1"/>
        </dgm:presLayoutVars>
      </dgm:prSet>
      <dgm:spPr/>
    </dgm:pt>
    <dgm:pt modelId="{1CDD90FC-D5F2-4B94-8F9C-ABC3B290632E}" type="pres">
      <dgm:prSet presAssocID="{1C49D46A-9EBA-46F3-8F64-6F364376A142}" presName="circleB" presStyleLbl="node1" presStyleIdx="1" presStyleCnt="3"/>
      <dgm:spPr/>
    </dgm:pt>
    <dgm:pt modelId="{D487FD12-C38A-445F-A1C4-E87F9DD0CC54}" type="pres">
      <dgm:prSet presAssocID="{1C49D46A-9EBA-46F3-8F64-6F364376A142}" presName="spaceB" presStyleCnt="0"/>
      <dgm:spPr/>
    </dgm:pt>
    <dgm:pt modelId="{64B11925-705E-45FD-96DD-383FFBA975EB}" type="pres">
      <dgm:prSet presAssocID="{FE511AE5-4939-4C9A-8C1D-51F5E49AACD5}" presName="space" presStyleCnt="0"/>
      <dgm:spPr/>
    </dgm:pt>
    <dgm:pt modelId="{A573946D-4F49-43BD-9227-97EF5C1677FD}" type="pres">
      <dgm:prSet presAssocID="{BF344B70-0553-49C1-A739-0FAF0D6D3227}" presName="compositeA" presStyleCnt="0"/>
      <dgm:spPr/>
    </dgm:pt>
    <dgm:pt modelId="{44D64854-AFB8-438B-8DCC-9E9D6ACE066A}" type="pres">
      <dgm:prSet presAssocID="{BF344B70-0553-49C1-A739-0FAF0D6D3227}" presName="textA" presStyleLbl="revTx" presStyleIdx="2" presStyleCnt="3">
        <dgm:presLayoutVars>
          <dgm:bulletEnabled val="1"/>
        </dgm:presLayoutVars>
      </dgm:prSet>
      <dgm:spPr/>
    </dgm:pt>
    <dgm:pt modelId="{4CF1FD15-2684-4549-9D3E-DC9857AAC627}" type="pres">
      <dgm:prSet presAssocID="{BF344B70-0553-49C1-A739-0FAF0D6D3227}" presName="circleA" presStyleLbl="node1" presStyleIdx="2" presStyleCnt="3"/>
      <dgm:spPr/>
    </dgm:pt>
    <dgm:pt modelId="{275030CB-019D-4F80-87A2-B989D66C0C66}" type="pres">
      <dgm:prSet presAssocID="{BF344B70-0553-49C1-A739-0FAF0D6D3227}" presName="spaceA" presStyleCnt="0"/>
      <dgm:spPr/>
    </dgm:pt>
  </dgm:ptLst>
  <dgm:cxnLst>
    <dgm:cxn modelId="{72CBEA4E-914B-4D72-B41F-D4B0A32C87A9}" srcId="{E1F6F12D-A6A4-4252-BAE3-FCAAB5F49F08}" destId="{1C49D46A-9EBA-46F3-8F64-6F364376A142}" srcOrd="1" destOrd="0" parTransId="{D42C10C8-9983-4576-8365-35CDFAE0BF0A}" sibTransId="{FE511AE5-4939-4C9A-8C1D-51F5E49AACD5}"/>
    <dgm:cxn modelId="{D1093459-68DA-4BAF-BACA-2BFAEDE6D2E0}" type="presOf" srcId="{BF344B70-0553-49C1-A739-0FAF0D6D3227}" destId="{44D64854-AFB8-438B-8DCC-9E9D6ACE066A}" srcOrd="0" destOrd="0" presId="urn:microsoft.com/office/officeart/2005/8/layout/hProcess11#1"/>
    <dgm:cxn modelId="{05644A9D-041D-48EE-A1EF-1ED88D3B45B2}" type="presOf" srcId="{E1F6F12D-A6A4-4252-BAE3-FCAAB5F49F08}" destId="{44DF2BC3-FCAD-403E-8467-E956EED0F96E}" srcOrd="0" destOrd="0" presId="urn:microsoft.com/office/officeart/2005/8/layout/hProcess11#1"/>
    <dgm:cxn modelId="{96474DBE-270B-4FE0-A447-CCCAF727ED67}" type="presOf" srcId="{7503F0B3-89F6-4B50-AC58-ECF98B3ABDEF}" destId="{81B35B6B-8D7E-418B-8AB1-F02BE23A795C}" srcOrd="0" destOrd="0" presId="urn:microsoft.com/office/officeart/2005/8/layout/hProcess11#1"/>
    <dgm:cxn modelId="{DFF5EEDC-F132-475F-993A-FEA0BE7C9856}" type="presOf" srcId="{1C49D46A-9EBA-46F3-8F64-6F364376A142}" destId="{E3EAE658-8427-41C2-BAF9-022B6E955664}" srcOrd="0" destOrd="0" presId="urn:microsoft.com/office/officeart/2005/8/layout/hProcess11#1"/>
    <dgm:cxn modelId="{16D81EDF-C1DB-485A-8B89-0FBEBC06D8A9}" srcId="{E1F6F12D-A6A4-4252-BAE3-FCAAB5F49F08}" destId="{BF344B70-0553-49C1-A739-0FAF0D6D3227}" srcOrd="2" destOrd="0" parTransId="{396E9C01-8DE4-4558-B3A1-994988B78F9D}" sibTransId="{4B4D5A40-76E8-489B-91ED-EA101BE01E01}"/>
    <dgm:cxn modelId="{021593EE-1CC7-48B8-A767-627E351380A1}" srcId="{E1F6F12D-A6A4-4252-BAE3-FCAAB5F49F08}" destId="{7503F0B3-89F6-4B50-AC58-ECF98B3ABDEF}" srcOrd="0" destOrd="0" parTransId="{1D52D3A4-7D67-46E5-B166-4C1860DC2272}" sibTransId="{138A56FB-5EF0-409B-97C3-F1842ACE0FB7}"/>
    <dgm:cxn modelId="{607FC1CC-BD71-4990-AFB3-D931BFF1CE37}" type="presParOf" srcId="{44DF2BC3-FCAD-403E-8467-E956EED0F96E}" destId="{4362232F-B29C-4B36-8688-AD6FA09D857E}" srcOrd="0" destOrd="0" presId="urn:microsoft.com/office/officeart/2005/8/layout/hProcess11#1"/>
    <dgm:cxn modelId="{68B9F480-06E5-44AC-ACDA-A65DE04C49BE}" type="presParOf" srcId="{44DF2BC3-FCAD-403E-8467-E956EED0F96E}" destId="{46B49EFC-B415-4278-9ADF-AF1718637339}" srcOrd="1" destOrd="0" presId="urn:microsoft.com/office/officeart/2005/8/layout/hProcess11#1"/>
    <dgm:cxn modelId="{730BE045-6086-43D6-8724-9A60AA3088CE}" type="presParOf" srcId="{46B49EFC-B415-4278-9ADF-AF1718637339}" destId="{E010A657-C497-496D-B06D-A14F9F07CC71}" srcOrd="0" destOrd="0" presId="urn:microsoft.com/office/officeart/2005/8/layout/hProcess11#1"/>
    <dgm:cxn modelId="{2ABDACCA-ACE2-4AF7-97D4-862FF9C59731}" type="presParOf" srcId="{E010A657-C497-496D-B06D-A14F9F07CC71}" destId="{81B35B6B-8D7E-418B-8AB1-F02BE23A795C}" srcOrd="0" destOrd="0" presId="urn:microsoft.com/office/officeart/2005/8/layout/hProcess11#1"/>
    <dgm:cxn modelId="{074E3DD5-FA68-4C4F-A35F-543D27C30D9D}" type="presParOf" srcId="{E010A657-C497-496D-B06D-A14F9F07CC71}" destId="{54BF4EE2-B1E6-4005-A6C5-18004EF7AEF6}" srcOrd="1" destOrd="0" presId="urn:microsoft.com/office/officeart/2005/8/layout/hProcess11#1"/>
    <dgm:cxn modelId="{ED5D3763-8BFC-4FCE-8981-A60FDA3C31E2}" type="presParOf" srcId="{E010A657-C497-496D-B06D-A14F9F07CC71}" destId="{6BCD2BD5-2D77-4221-860C-5FF733666985}" srcOrd="2" destOrd="0" presId="urn:microsoft.com/office/officeart/2005/8/layout/hProcess11#1"/>
    <dgm:cxn modelId="{6D27D109-86EF-4E57-8B84-C1B3053D4F55}" type="presParOf" srcId="{46B49EFC-B415-4278-9ADF-AF1718637339}" destId="{F6F4B2A0-B896-45CD-9925-DD6C65752148}" srcOrd="1" destOrd="0" presId="urn:microsoft.com/office/officeart/2005/8/layout/hProcess11#1"/>
    <dgm:cxn modelId="{90DDBD18-D6D9-47AD-958B-3167CD3C384B}" type="presParOf" srcId="{46B49EFC-B415-4278-9ADF-AF1718637339}" destId="{35EC9F4C-8C52-4415-A385-CF2AB71F4002}" srcOrd="2" destOrd="0" presId="urn:microsoft.com/office/officeart/2005/8/layout/hProcess11#1"/>
    <dgm:cxn modelId="{B3F78DA6-2414-4C47-A760-AE3DCE073C52}" type="presParOf" srcId="{35EC9F4C-8C52-4415-A385-CF2AB71F4002}" destId="{E3EAE658-8427-41C2-BAF9-022B6E955664}" srcOrd="0" destOrd="0" presId="urn:microsoft.com/office/officeart/2005/8/layout/hProcess11#1"/>
    <dgm:cxn modelId="{F8333EDF-7E69-4465-84F7-CE604175755A}" type="presParOf" srcId="{35EC9F4C-8C52-4415-A385-CF2AB71F4002}" destId="{1CDD90FC-D5F2-4B94-8F9C-ABC3B290632E}" srcOrd="1" destOrd="0" presId="urn:microsoft.com/office/officeart/2005/8/layout/hProcess11#1"/>
    <dgm:cxn modelId="{9A20C721-E8E1-420C-8A1A-A4424BA1F3AE}" type="presParOf" srcId="{35EC9F4C-8C52-4415-A385-CF2AB71F4002}" destId="{D487FD12-C38A-445F-A1C4-E87F9DD0CC54}" srcOrd="2" destOrd="0" presId="urn:microsoft.com/office/officeart/2005/8/layout/hProcess11#1"/>
    <dgm:cxn modelId="{3A064582-32AA-4D51-A176-C55A421FA4FC}" type="presParOf" srcId="{46B49EFC-B415-4278-9ADF-AF1718637339}" destId="{64B11925-705E-45FD-96DD-383FFBA975EB}" srcOrd="3" destOrd="0" presId="urn:microsoft.com/office/officeart/2005/8/layout/hProcess11#1"/>
    <dgm:cxn modelId="{8F216BD8-7C63-4A25-A958-CF70D5E79960}" type="presParOf" srcId="{46B49EFC-B415-4278-9ADF-AF1718637339}" destId="{A573946D-4F49-43BD-9227-97EF5C1677FD}" srcOrd="4" destOrd="0" presId="urn:microsoft.com/office/officeart/2005/8/layout/hProcess11#1"/>
    <dgm:cxn modelId="{8DCB3B11-9BA7-4471-A1BD-671000626B93}" type="presParOf" srcId="{A573946D-4F49-43BD-9227-97EF5C1677FD}" destId="{44D64854-AFB8-438B-8DCC-9E9D6ACE066A}" srcOrd="0" destOrd="0" presId="urn:microsoft.com/office/officeart/2005/8/layout/hProcess11#1"/>
    <dgm:cxn modelId="{434EF280-8B75-488F-8482-AF8781059E3B}" type="presParOf" srcId="{A573946D-4F49-43BD-9227-97EF5C1677FD}" destId="{4CF1FD15-2684-4549-9D3E-DC9857AAC627}" srcOrd="1" destOrd="0" presId="urn:microsoft.com/office/officeart/2005/8/layout/hProcess11#1"/>
    <dgm:cxn modelId="{1EF21396-B695-4FE0-A37C-A091F74F5A46}" type="presParOf" srcId="{A573946D-4F49-43BD-9227-97EF5C1677FD}" destId="{275030CB-019D-4F80-87A2-B989D66C0C66}" srcOrd="2" destOrd="0" presId="urn:microsoft.com/office/officeart/2005/8/layout/hProcess11#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1D02D2E-291C-4246-9B64-FEE3C06F3379}">
      <dsp:nvSpPr>
        <dsp:cNvPr id="0" name=""/>
        <dsp:cNvSpPr/>
      </dsp:nvSpPr>
      <dsp:spPr>
        <a:xfrm>
          <a:off x="9242" y="1346949"/>
          <a:ext cx="2762398" cy="1657439"/>
        </a:xfrm>
        <a:prstGeom prst="roundRect">
          <a:avLst>
            <a:gd name="adj" fmla="val 10000"/>
          </a:avLst>
        </a:prstGeom>
        <a:solidFill>
          <a:schemeClr val="accent6">
            <a:shade val="8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900" kern="12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CPU </a:t>
          </a:r>
          <a:r>
            <a:rPr lang="zh-CN" altLang="en-US" sz="2900" kern="12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单核</a:t>
          </a:r>
          <a:endParaRPr lang="en-US" altLang="zh-CN" sz="2900" kern="1200" dirty="0">
            <a:latin typeface="微软雅黑 Light" panose="020B0502040204020203" pitchFamily="34" charset="-122"/>
            <a:ea typeface="微软雅黑 Light" panose="020B0502040204020203" pitchFamily="34" charset="-122"/>
          </a:endParaRPr>
        </a:p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900" kern="12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单线程</a:t>
          </a:r>
          <a:endParaRPr lang="en-US" sz="2900" kern="1200" dirty="0">
            <a:latin typeface="微软雅黑 Light" panose="020B0502040204020203" pitchFamily="34" charset="-122"/>
            <a:ea typeface="微软雅黑 Light" panose="020B0502040204020203" pitchFamily="34" charset="-122"/>
          </a:endParaRPr>
        </a:p>
      </dsp:txBody>
      <dsp:txXfrm>
        <a:off x="57787" y="1395494"/>
        <a:ext cx="2665308" cy="1560349"/>
      </dsp:txXfrm>
    </dsp:sp>
    <dsp:sp modelId="{EA258484-4252-4E9F-8981-0E396ACF39CE}">
      <dsp:nvSpPr>
        <dsp:cNvPr id="0" name=""/>
        <dsp:cNvSpPr/>
      </dsp:nvSpPr>
      <dsp:spPr>
        <a:xfrm>
          <a:off x="3047880" y="1833131"/>
          <a:ext cx="585628" cy="685074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shade val="9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3047880" y="1970146"/>
        <a:ext cx="409940" cy="411044"/>
      </dsp:txXfrm>
    </dsp:sp>
    <dsp:sp modelId="{C1A9527A-51E3-4DA0-97E6-88B03F8F882A}">
      <dsp:nvSpPr>
        <dsp:cNvPr id="0" name=""/>
        <dsp:cNvSpPr/>
      </dsp:nvSpPr>
      <dsp:spPr>
        <a:xfrm>
          <a:off x="3876600" y="1346949"/>
          <a:ext cx="2762398" cy="1657439"/>
        </a:xfrm>
        <a:prstGeom prst="roundRect">
          <a:avLst>
            <a:gd name="adj" fmla="val 10000"/>
          </a:avLst>
        </a:prstGeom>
        <a:solidFill>
          <a:schemeClr val="accent6">
            <a:shade val="80000"/>
            <a:hueOff val="0"/>
            <a:satOff val="0"/>
            <a:lumOff val="17876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900" kern="12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CPU </a:t>
          </a:r>
          <a:r>
            <a:rPr lang="zh-CN" altLang="en-US" sz="2900" kern="12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多核</a:t>
          </a:r>
          <a:endParaRPr lang="en-US" altLang="zh-CN" sz="2900" kern="1200" dirty="0">
            <a:latin typeface="微软雅黑 Light" panose="020B0502040204020203" pitchFamily="34" charset="-122"/>
            <a:ea typeface="微软雅黑 Light" panose="020B0502040204020203" pitchFamily="34" charset="-122"/>
          </a:endParaRPr>
        </a:p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900" kern="12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多线程</a:t>
          </a:r>
          <a:endParaRPr lang="en-US" sz="2900" kern="1200" dirty="0">
            <a:latin typeface="微软雅黑 Light" panose="020B0502040204020203" pitchFamily="34" charset="-122"/>
            <a:ea typeface="微软雅黑 Light" panose="020B0502040204020203" pitchFamily="34" charset="-122"/>
          </a:endParaRPr>
        </a:p>
      </dsp:txBody>
      <dsp:txXfrm>
        <a:off x="3925145" y="1395494"/>
        <a:ext cx="2665308" cy="1560349"/>
      </dsp:txXfrm>
    </dsp:sp>
    <dsp:sp modelId="{E1F5819E-1DBA-4C59-A2AA-CB86464E266D}">
      <dsp:nvSpPr>
        <dsp:cNvPr id="0" name=""/>
        <dsp:cNvSpPr/>
      </dsp:nvSpPr>
      <dsp:spPr>
        <a:xfrm>
          <a:off x="6915239" y="1833131"/>
          <a:ext cx="585628" cy="685074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shade val="90000"/>
            <a:hueOff val="0"/>
            <a:satOff val="0"/>
            <a:lumOff val="34117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6915239" y="1970146"/>
        <a:ext cx="409940" cy="411044"/>
      </dsp:txXfrm>
    </dsp:sp>
    <dsp:sp modelId="{F0EDAD75-50AF-4B11-97D7-E9CCE1AA8F9A}">
      <dsp:nvSpPr>
        <dsp:cNvPr id="0" name=""/>
        <dsp:cNvSpPr/>
      </dsp:nvSpPr>
      <dsp:spPr>
        <a:xfrm>
          <a:off x="7743958" y="1346949"/>
          <a:ext cx="2762398" cy="1657439"/>
        </a:xfrm>
        <a:prstGeom prst="roundRect">
          <a:avLst>
            <a:gd name="adj" fmla="val 10000"/>
          </a:avLst>
        </a:prstGeom>
        <a:solidFill>
          <a:schemeClr val="accent6">
            <a:shade val="80000"/>
            <a:hueOff val="0"/>
            <a:satOff val="0"/>
            <a:lumOff val="35752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900" kern="12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多种计算芯片</a:t>
          </a:r>
          <a:endParaRPr lang="en-US" altLang="zh-CN" sz="2900" kern="1200" dirty="0">
            <a:latin typeface="微软雅黑 Light" panose="020B0502040204020203" pitchFamily="34" charset="-122"/>
            <a:ea typeface="微软雅黑 Light" panose="020B0502040204020203" pitchFamily="34" charset="-122"/>
          </a:endParaRPr>
        </a:p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900" kern="12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异构计算</a:t>
          </a:r>
          <a:endParaRPr lang="en-US" sz="2900" kern="1200" dirty="0">
            <a:latin typeface="微软雅黑 Light" panose="020B0502040204020203" pitchFamily="34" charset="-122"/>
            <a:ea typeface="微软雅黑 Light" panose="020B0502040204020203" pitchFamily="34" charset="-122"/>
          </a:endParaRPr>
        </a:p>
      </dsp:txBody>
      <dsp:txXfrm>
        <a:off x="7792503" y="1395494"/>
        <a:ext cx="2665308" cy="156034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03B09C-BEE1-4C70-839C-B078F6A16C29}">
      <dsp:nvSpPr>
        <dsp:cNvPr id="0" name=""/>
        <dsp:cNvSpPr/>
      </dsp:nvSpPr>
      <dsp:spPr>
        <a:xfrm>
          <a:off x="2018772" y="0"/>
          <a:ext cx="4351338" cy="4351338"/>
        </a:xfrm>
        <a:prstGeom prst="diamond">
          <a:avLst/>
        </a:prstGeom>
        <a:solidFill>
          <a:schemeClr val="accent4">
            <a:tint val="5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613B5DE-51EF-4322-AC77-FD30EBC58586}">
      <dsp:nvSpPr>
        <dsp:cNvPr id="0" name=""/>
        <dsp:cNvSpPr/>
      </dsp:nvSpPr>
      <dsp:spPr>
        <a:xfrm>
          <a:off x="2432149" y="413377"/>
          <a:ext cx="1697021" cy="1697021"/>
        </a:xfrm>
        <a:prstGeom prst="roundRect">
          <a:avLst/>
        </a:prstGeom>
        <a:solidFill>
          <a:schemeClr val="accent4">
            <a:shade val="5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CPU</a:t>
          </a:r>
        </a:p>
      </dsp:txBody>
      <dsp:txXfrm>
        <a:off x="2514991" y="496219"/>
        <a:ext cx="1531337" cy="1531337"/>
      </dsp:txXfrm>
    </dsp:sp>
    <dsp:sp modelId="{232E0CF5-290A-4B14-8AAE-0A65794F5A98}">
      <dsp:nvSpPr>
        <dsp:cNvPr id="0" name=""/>
        <dsp:cNvSpPr/>
      </dsp:nvSpPr>
      <dsp:spPr>
        <a:xfrm>
          <a:off x="4259711" y="413377"/>
          <a:ext cx="1697021" cy="1697021"/>
        </a:xfrm>
        <a:prstGeom prst="roundRect">
          <a:avLst/>
        </a:prstGeom>
        <a:solidFill>
          <a:schemeClr val="accent4">
            <a:shade val="50000"/>
            <a:hueOff val="0"/>
            <a:satOff val="0"/>
            <a:lumOff val="20833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GPU</a:t>
          </a:r>
        </a:p>
      </dsp:txBody>
      <dsp:txXfrm>
        <a:off x="4342553" y="496219"/>
        <a:ext cx="1531337" cy="1531337"/>
      </dsp:txXfrm>
    </dsp:sp>
    <dsp:sp modelId="{372377C6-72C3-4783-9295-A811B250D900}">
      <dsp:nvSpPr>
        <dsp:cNvPr id="0" name=""/>
        <dsp:cNvSpPr/>
      </dsp:nvSpPr>
      <dsp:spPr>
        <a:xfrm>
          <a:off x="2432149" y="2240939"/>
          <a:ext cx="1697021" cy="1697021"/>
        </a:xfrm>
        <a:prstGeom prst="roundRect">
          <a:avLst/>
        </a:prstGeom>
        <a:solidFill>
          <a:schemeClr val="accent4">
            <a:shade val="50000"/>
            <a:hueOff val="0"/>
            <a:satOff val="0"/>
            <a:lumOff val="41667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ASIC</a:t>
          </a:r>
        </a:p>
      </dsp:txBody>
      <dsp:txXfrm>
        <a:off x="2514991" y="2323781"/>
        <a:ext cx="1531337" cy="1531337"/>
      </dsp:txXfrm>
    </dsp:sp>
    <dsp:sp modelId="{BA838C8A-4B89-49C2-8853-EE8B7C6EC7A4}">
      <dsp:nvSpPr>
        <dsp:cNvPr id="0" name=""/>
        <dsp:cNvSpPr/>
      </dsp:nvSpPr>
      <dsp:spPr>
        <a:xfrm>
          <a:off x="4259711" y="2240939"/>
          <a:ext cx="1697021" cy="1697021"/>
        </a:xfrm>
        <a:prstGeom prst="roundRect">
          <a:avLst/>
        </a:prstGeom>
        <a:solidFill>
          <a:schemeClr val="accent4">
            <a:shade val="50000"/>
            <a:hueOff val="0"/>
            <a:satOff val="0"/>
            <a:lumOff val="20833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FPGA</a:t>
          </a:r>
        </a:p>
      </dsp:txBody>
      <dsp:txXfrm>
        <a:off x="4342553" y="2323781"/>
        <a:ext cx="1531337" cy="153133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62232F-B29C-4B36-8688-AD6FA09D857E}">
      <dsp:nvSpPr>
        <dsp:cNvPr id="0" name=""/>
        <dsp:cNvSpPr/>
      </dsp:nvSpPr>
      <dsp:spPr>
        <a:xfrm>
          <a:off x="0" y="741935"/>
          <a:ext cx="9024731" cy="989247"/>
        </a:xfrm>
        <a:prstGeom prst="notchedRight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1B35B6B-8D7E-418B-8AB1-F02BE23A795C}">
      <dsp:nvSpPr>
        <dsp:cNvPr id="0" name=""/>
        <dsp:cNvSpPr/>
      </dsp:nvSpPr>
      <dsp:spPr>
        <a:xfrm>
          <a:off x="3965" y="0"/>
          <a:ext cx="2617524" cy="9892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b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b="0" i="0" kern="1200" dirty="0"/>
            <a:t>设备链接：</a:t>
          </a:r>
          <a:r>
            <a:rPr lang="en-US" sz="1600" b="0" i="0" kern="1200" dirty="0"/>
            <a:t>dev_a.cpp dev_b.cpp -&gt; </a:t>
          </a:r>
          <a:r>
            <a:rPr lang="en-US" sz="1600" b="0" i="0" kern="1200" dirty="0" err="1"/>
            <a:t>dev_image.o</a:t>
          </a:r>
          <a:endParaRPr lang="zh-CN" altLang="en-US" sz="1600" kern="1200" dirty="0"/>
        </a:p>
      </dsp:txBody>
      <dsp:txXfrm>
        <a:off x="3965" y="0"/>
        <a:ext cx="2617524" cy="989247"/>
      </dsp:txXfrm>
    </dsp:sp>
    <dsp:sp modelId="{54BF4EE2-B1E6-4005-A6C5-18004EF7AEF6}">
      <dsp:nvSpPr>
        <dsp:cNvPr id="0" name=""/>
        <dsp:cNvSpPr/>
      </dsp:nvSpPr>
      <dsp:spPr>
        <a:xfrm>
          <a:off x="1189072" y="1112903"/>
          <a:ext cx="247311" cy="247311"/>
        </a:xfrm>
        <a:prstGeom prst="ellipse">
          <a:avLst/>
        </a:prstGeom>
        <a:solidFill>
          <a:schemeClr val="accen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3EAE658-8427-41C2-BAF9-022B6E955664}">
      <dsp:nvSpPr>
        <dsp:cNvPr id="0" name=""/>
        <dsp:cNvSpPr/>
      </dsp:nvSpPr>
      <dsp:spPr>
        <a:xfrm>
          <a:off x="2752366" y="1483870"/>
          <a:ext cx="2617524" cy="9892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zh-CN" altLang="en-US" sz="1600" b="0" i="0" kern="1200" dirty="0"/>
            <a:t>主机编译</a:t>
          </a:r>
          <a:r>
            <a:rPr lang="en-US" sz="1600" b="0" i="0" kern="1200" dirty="0"/>
            <a:t>：host_a.cpp -&gt; host_a.o；host_b.cpp -&gt; </a:t>
          </a:r>
          <a:r>
            <a:rPr lang="en-US" sz="1600" b="0" i="0" kern="1200" dirty="0" err="1"/>
            <a:t>host_b.o</a:t>
          </a:r>
          <a:endParaRPr lang="zh-CN" altLang="en-US" sz="1600" kern="1200" dirty="0"/>
        </a:p>
      </dsp:txBody>
      <dsp:txXfrm>
        <a:off x="2752366" y="1483870"/>
        <a:ext cx="2617524" cy="989247"/>
      </dsp:txXfrm>
    </dsp:sp>
    <dsp:sp modelId="{1CDD90FC-D5F2-4B94-8F9C-ABC3B290632E}">
      <dsp:nvSpPr>
        <dsp:cNvPr id="0" name=""/>
        <dsp:cNvSpPr/>
      </dsp:nvSpPr>
      <dsp:spPr>
        <a:xfrm>
          <a:off x="3937473" y="1112903"/>
          <a:ext cx="247311" cy="247311"/>
        </a:xfrm>
        <a:prstGeom prst="ellipse">
          <a:avLst/>
        </a:prstGeom>
        <a:solidFill>
          <a:schemeClr val="accent2">
            <a:alpha val="90000"/>
            <a:hueOff val="0"/>
            <a:satOff val="0"/>
            <a:lumOff val="0"/>
            <a:alphaOff val="-2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4D64854-AFB8-438B-8DCC-9E9D6ACE066A}">
      <dsp:nvSpPr>
        <dsp:cNvPr id="0" name=""/>
        <dsp:cNvSpPr/>
      </dsp:nvSpPr>
      <dsp:spPr>
        <a:xfrm>
          <a:off x="5500767" y="0"/>
          <a:ext cx="2617524" cy="9892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b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zh-CN" altLang="en-US" sz="1600" b="0" i="0" kern="1200" dirty="0"/>
            <a:t>链接：</a:t>
          </a:r>
          <a:r>
            <a:rPr lang="en-US" sz="1600" b="0" i="0" kern="1200" dirty="0" err="1"/>
            <a:t>dev_image.o</a:t>
          </a:r>
          <a:r>
            <a:rPr lang="en-US" sz="1600" b="0" i="0" kern="1200" dirty="0"/>
            <a:t> </a:t>
          </a:r>
          <a:r>
            <a:rPr lang="en-US" sz="1600" b="0" i="0" kern="1200" dirty="0" err="1"/>
            <a:t>host_a.o</a:t>
          </a:r>
          <a:r>
            <a:rPr lang="en-US" sz="1600" b="0" i="0" kern="1200" dirty="0"/>
            <a:t> </a:t>
          </a:r>
          <a:r>
            <a:rPr lang="en-US" sz="1600" b="0" i="0" kern="1200" dirty="0" err="1"/>
            <a:t>host_b.o</a:t>
          </a:r>
          <a:r>
            <a:rPr lang="en-US" sz="1600" b="0" i="0" kern="1200" dirty="0"/>
            <a:t> -&gt; </a:t>
          </a:r>
          <a:r>
            <a:rPr lang="zh-CN" altLang="en-US" sz="1600" b="0" i="0" kern="1200" dirty="0"/>
            <a:t>可执行文件</a:t>
          </a:r>
          <a:endParaRPr lang="zh-CN" altLang="en-US" sz="1600" kern="1200" dirty="0"/>
        </a:p>
      </dsp:txBody>
      <dsp:txXfrm>
        <a:off x="5500767" y="0"/>
        <a:ext cx="2617524" cy="989247"/>
      </dsp:txXfrm>
    </dsp:sp>
    <dsp:sp modelId="{4CF1FD15-2684-4549-9D3E-DC9857AAC627}">
      <dsp:nvSpPr>
        <dsp:cNvPr id="0" name=""/>
        <dsp:cNvSpPr/>
      </dsp:nvSpPr>
      <dsp:spPr>
        <a:xfrm>
          <a:off x="6685873" y="1112903"/>
          <a:ext cx="247311" cy="247311"/>
        </a:xfrm>
        <a:prstGeom prst="ellipse">
          <a:avLst/>
        </a:prstGeom>
        <a:solidFill>
          <a:schemeClr val="accent2">
            <a:alpha val="90000"/>
            <a:hueOff val="0"/>
            <a:satOff val="0"/>
            <a:lumOff val="0"/>
            <a:alphaOff val="-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Process11#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HorzCh" val="ctr"/>
                  <dgm:param type="txAnchorVertCh" val="b"/>
                  <dgm:param type="txAnchorVert" val="b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HorzCh" val="ctr"/>
                  <dgm:param type="txAnchorVertCh" val="t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#1">
  <dgm:title val=""/>
  <dgm:desc val=""/>
  <dgm:catLst>
    <dgm:cat type="simple" pri="102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#2">
  <dgm:title val=""/>
  <dgm:desc val=""/>
  <dgm:catLst>
    <dgm:cat type="simple" pri="102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#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D09D85-8CC2-4BA6-A68E-A2FF53FBEE1B}" type="datetimeFigureOut">
              <a:rPr lang="zh-CN" altLang="en-US" smtClean="0"/>
              <a:t>2022/9/25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2263F8-6408-4335-B3DC-0FAED625441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2263F8-6408-4335-B3DC-0FAED6254417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2263F8-6408-4335-B3DC-0FAED6254417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2263F8-6408-4335-B3DC-0FAED6254417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2263F8-6408-4335-B3DC-0FAED6254417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2263F8-6408-4335-B3DC-0FAED6254417}" type="slidenum">
              <a:rPr lang="zh-CN" altLang="en-US" smtClean="0"/>
              <a:t>26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2263F8-6408-4335-B3DC-0FAED6254417}" type="slidenum">
              <a:rPr lang="zh-CN" altLang="en-US" smtClean="0"/>
              <a:t>36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680"/>
            <a:ext cx="9417685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93174-DEC1-430A-BBC0-E419078C3006}" type="datetimeFigureOut">
              <a:rPr lang="zh-CN" altLang="en-US" smtClean="0"/>
              <a:t>2022/9/25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8A655-D562-4EF7-A260-06DCED64A3B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93174-DEC1-430A-BBC0-E419078C3006}" type="datetimeFigureOut">
              <a:rPr lang="zh-CN" altLang="en-US" smtClean="0"/>
              <a:t>2022/9/25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8A655-D562-4EF7-A260-06DCED64A3B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93174-DEC1-430A-BBC0-E419078C3006}" type="datetimeFigureOut">
              <a:rPr lang="zh-CN" altLang="en-US" smtClean="0"/>
              <a:t>2022/9/25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8A655-D562-4EF7-A260-06DCED64A3B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_Chart Examp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E7759918-59AA-4DFC-90DA-60CD5B2BD6B8}"/>
              </a:ext>
            </a:extLst>
          </p:cNvPr>
          <p:cNvSpPr/>
          <p:nvPr userDrawn="1"/>
        </p:nvSpPr>
        <p:spPr>
          <a:xfrm>
            <a:off x="0" y="6407451"/>
            <a:ext cx="11736987" cy="450549"/>
          </a:xfrm>
          <a:prstGeom prst="rect">
            <a:avLst/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6" name="Square">
            <a:extLst>
              <a:ext uri="{FF2B5EF4-FFF2-40B4-BE49-F238E27FC236}">
                <a16:creationId xmlns:a16="http://schemas.microsoft.com/office/drawing/2014/main" id="{D4662ED0-432E-6C48-8B26-9A21EDA54E68}"/>
              </a:ext>
            </a:extLst>
          </p:cNvPr>
          <p:cNvSpPr/>
          <p:nvPr userDrawn="1"/>
        </p:nvSpPr>
        <p:spPr>
          <a:xfrm>
            <a:off x="11741697" y="6407185"/>
            <a:ext cx="450068" cy="450068"/>
          </a:xfrm>
          <a:prstGeom prst="rect">
            <a:avLst/>
          </a:prstGeom>
          <a:solidFill>
            <a:schemeClr val="accent1">
              <a:alpha val="5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412750">
              <a:defRPr sz="3200">
                <a:solidFill>
                  <a:srgbClr val="026FC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FDF4199-9905-E94D-9EEB-E7016E48C0FC}"/>
              </a:ext>
            </a:extLst>
          </p:cNvPr>
          <p:cNvSpPr txBox="1"/>
          <p:nvPr userDrawn="1"/>
        </p:nvSpPr>
        <p:spPr>
          <a:xfrm>
            <a:off x="11881866" y="6268286"/>
            <a:ext cx="207818" cy="4639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marL="0" marR="0" indent="0" algn="l" defTabSz="1219169" rtl="0" fontAlgn="auto" latinLnBrk="0" hangingPunct="0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fld id="{302FE90D-A879-0D42-B0CA-7E5C0D197FB5}" type="slidenum">
              <a:rPr kumimoji="0" lang="en-US" sz="850" b="0" i="0" u="none" strike="noStrike" cap="none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  <a:sym typeface="Helvetica Neue"/>
              </a:rPr>
              <a:pPr marL="0" marR="0" indent="0" algn="l" defTabSz="1219169" rtl="0" fontAlgn="auto" latinLnBrk="0" hangingPunct="0">
                <a:lnSpc>
                  <a:spcPct val="90000"/>
                </a:lnSpc>
                <a:spcBef>
                  <a:spcPts val="225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t>‹#›</a:t>
            </a:fld>
            <a:endParaRPr kumimoji="0" lang="en-US" sz="85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  <a:sym typeface="Helvetica Neue"/>
            </a:endParaRPr>
          </a:p>
        </p:txBody>
      </p:sp>
      <p:sp>
        <p:nvSpPr>
          <p:cNvPr id="10" name="Title Text">
            <a:extLst>
              <a:ext uri="{FF2B5EF4-FFF2-40B4-BE49-F238E27FC236}">
                <a16:creationId xmlns:a16="http://schemas.microsoft.com/office/drawing/2014/main" id="{145FA424-6F4D-7644-8964-49FF4943202D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571501" y="571501"/>
            <a:ext cx="11022060" cy="8737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0" tIns="0" rIns="0" bIns="0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40pt Intel Clear Light Text Goes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F36A7C-A787-47EC-ACD5-77F3FD6AFB8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71500" y="1599816"/>
            <a:ext cx="11010900" cy="4684275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3" name="Rectangle 12" hidden="1">
            <a:extLst>
              <a:ext uri="{FF2B5EF4-FFF2-40B4-BE49-F238E27FC236}">
                <a16:creationId xmlns:a16="http://schemas.microsoft.com/office/drawing/2014/main" id="{485269BB-7AC7-41A6-BC05-71FDAD0FDBA2}"/>
              </a:ext>
            </a:extLst>
          </p:cNvPr>
          <p:cNvSpPr/>
          <p:nvPr userDrawn="1"/>
        </p:nvSpPr>
        <p:spPr>
          <a:xfrm>
            <a:off x="483010" y="6562504"/>
            <a:ext cx="1766830" cy="2314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000" dirty="0">
                <a:solidFill>
                  <a:schemeClr val="bg1"/>
                </a:solidFill>
              </a:rPr>
              <a:t>Department or Event Name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6C53A36-6661-45AA-8054-02BA7512E621}"/>
              </a:ext>
            </a:extLst>
          </p:cNvPr>
          <p:cNvSpPr/>
          <p:nvPr userDrawn="1"/>
        </p:nvSpPr>
        <p:spPr>
          <a:xfrm rot="5400000">
            <a:off x="8758537" y="2978453"/>
            <a:ext cx="6407450" cy="450549"/>
          </a:xfrm>
          <a:prstGeom prst="rect">
            <a:avLst/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4D1DEA7-5CBB-463B-B780-A202F66CDAC4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52539" y="6542616"/>
            <a:ext cx="512847" cy="192024"/>
            <a:chOff x="1314450" y="6391094"/>
            <a:chExt cx="1123377" cy="420623"/>
          </a:xfrm>
          <a:solidFill>
            <a:schemeClr val="bg1"/>
          </a:solidFill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AFB9F8F8-F5E9-43D9-9C2F-BFD9EECDB00C}"/>
                </a:ext>
              </a:extLst>
            </p:cNvPr>
            <p:cNvSpPr/>
            <p:nvPr/>
          </p:nvSpPr>
          <p:spPr>
            <a:xfrm>
              <a:off x="1314450" y="6396809"/>
              <a:ext cx="78581" cy="78581"/>
            </a:xfrm>
            <a:custGeom>
              <a:avLst/>
              <a:gdLst>
                <a:gd name="connsiteX0" fmla="*/ 0 w 78581"/>
                <a:gd name="connsiteY0" fmla="*/ 0 h 78581"/>
                <a:gd name="connsiteX1" fmla="*/ 78581 w 78581"/>
                <a:gd name="connsiteY1" fmla="*/ 0 h 78581"/>
                <a:gd name="connsiteX2" fmla="*/ 78581 w 78581"/>
                <a:gd name="connsiteY2" fmla="*/ 78581 h 78581"/>
                <a:gd name="connsiteX3" fmla="*/ 0 w 78581"/>
                <a:gd name="connsiteY3" fmla="*/ 78581 h 78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581" h="78581">
                  <a:moveTo>
                    <a:pt x="0" y="0"/>
                  </a:moveTo>
                  <a:lnTo>
                    <a:pt x="78581" y="0"/>
                  </a:lnTo>
                  <a:lnTo>
                    <a:pt x="78581" y="78581"/>
                  </a:lnTo>
                  <a:lnTo>
                    <a:pt x="0" y="7858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A08ED6D1-81F4-4F49-8868-E5001CD48633}"/>
                </a:ext>
              </a:extLst>
            </p:cNvPr>
            <p:cNvSpPr/>
            <p:nvPr/>
          </p:nvSpPr>
          <p:spPr>
            <a:xfrm>
              <a:off x="1316545" y="6391094"/>
              <a:ext cx="995171" cy="420623"/>
            </a:xfrm>
            <a:custGeom>
              <a:avLst/>
              <a:gdLst>
                <a:gd name="connsiteX0" fmla="*/ 74486 w 995171"/>
                <a:gd name="connsiteY0" fmla="*/ 131921 h 420623"/>
                <a:gd name="connsiteX1" fmla="*/ 0 w 995171"/>
                <a:gd name="connsiteY1" fmla="*/ 131921 h 420623"/>
                <a:gd name="connsiteX2" fmla="*/ 0 w 995171"/>
                <a:gd name="connsiteY2" fmla="*/ 414719 h 420623"/>
                <a:gd name="connsiteX3" fmla="*/ 74486 w 995171"/>
                <a:gd name="connsiteY3" fmla="*/ 414719 h 420623"/>
                <a:gd name="connsiteX4" fmla="*/ 74486 w 995171"/>
                <a:gd name="connsiteY4" fmla="*/ 131921 h 420623"/>
                <a:gd name="connsiteX5" fmla="*/ 568262 w 995171"/>
                <a:gd name="connsiteY5" fmla="*/ 417576 h 420623"/>
                <a:gd name="connsiteX6" fmla="*/ 568262 w 995171"/>
                <a:gd name="connsiteY6" fmla="*/ 348234 h 420623"/>
                <a:gd name="connsiteX7" fmla="*/ 541306 w 995171"/>
                <a:gd name="connsiteY7" fmla="*/ 346520 h 420623"/>
                <a:gd name="connsiteX8" fmla="*/ 523780 w 995171"/>
                <a:gd name="connsiteY8" fmla="*/ 338804 h 420623"/>
                <a:gd name="connsiteX9" fmla="*/ 516065 w 995171"/>
                <a:gd name="connsiteY9" fmla="*/ 321945 h 420623"/>
                <a:gd name="connsiteX10" fmla="*/ 514350 w 995171"/>
                <a:gd name="connsiteY10" fmla="*/ 294608 h 420623"/>
                <a:gd name="connsiteX11" fmla="*/ 514350 w 995171"/>
                <a:gd name="connsiteY11" fmla="*/ 195644 h 420623"/>
                <a:gd name="connsiteX12" fmla="*/ 568262 w 995171"/>
                <a:gd name="connsiteY12" fmla="*/ 195644 h 420623"/>
                <a:gd name="connsiteX13" fmla="*/ 568262 w 995171"/>
                <a:gd name="connsiteY13" fmla="*/ 131921 h 420623"/>
                <a:gd name="connsiteX14" fmla="*/ 514350 w 995171"/>
                <a:gd name="connsiteY14" fmla="*/ 131921 h 420623"/>
                <a:gd name="connsiteX15" fmla="*/ 514350 w 995171"/>
                <a:gd name="connsiteY15" fmla="*/ 21812 h 420623"/>
                <a:gd name="connsiteX16" fmla="*/ 439865 w 995171"/>
                <a:gd name="connsiteY16" fmla="*/ 21812 h 420623"/>
                <a:gd name="connsiteX17" fmla="*/ 439865 w 995171"/>
                <a:gd name="connsiteY17" fmla="*/ 295180 h 420623"/>
                <a:gd name="connsiteX18" fmla="*/ 445865 w 995171"/>
                <a:gd name="connsiteY18" fmla="*/ 353473 h 420623"/>
                <a:gd name="connsiteX19" fmla="*/ 465677 w 995171"/>
                <a:gd name="connsiteY19" fmla="*/ 391001 h 420623"/>
                <a:gd name="connsiteX20" fmla="*/ 502063 w 995171"/>
                <a:gd name="connsiteY20" fmla="*/ 411385 h 420623"/>
                <a:gd name="connsiteX21" fmla="*/ 558927 w 995171"/>
                <a:gd name="connsiteY21" fmla="*/ 417671 h 420623"/>
                <a:gd name="connsiteX22" fmla="*/ 568262 w 995171"/>
                <a:gd name="connsiteY22" fmla="*/ 417671 h 420623"/>
                <a:gd name="connsiteX23" fmla="*/ 995172 w 995171"/>
                <a:gd name="connsiteY23" fmla="*/ 0 h 420623"/>
                <a:gd name="connsiteX24" fmla="*/ 920687 w 995171"/>
                <a:gd name="connsiteY24" fmla="*/ 0 h 420623"/>
                <a:gd name="connsiteX25" fmla="*/ 920687 w 995171"/>
                <a:gd name="connsiteY25" fmla="*/ 414719 h 420623"/>
                <a:gd name="connsiteX26" fmla="*/ 995172 w 995171"/>
                <a:gd name="connsiteY26" fmla="*/ 414719 h 420623"/>
                <a:gd name="connsiteX27" fmla="*/ 995172 w 995171"/>
                <a:gd name="connsiteY27" fmla="*/ 0 h 420623"/>
                <a:gd name="connsiteX28" fmla="*/ 367951 w 995171"/>
                <a:gd name="connsiteY28" fmla="*/ 159830 h 420623"/>
                <a:gd name="connsiteX29" fmla="*/ 281273 w 995171"/>
                <a:gd name="connsiteY29" fmla="*/ 126206 h 420623"/>
                <a:gd name="connsiteX30" fmla="*/ 232410 w 995171"/>
                <a:gd name="connsiteY30" fmla="*/ 137065 h 420623"/>
                <a:gd name="connsiteX31" fmla="*/ 195358 w 995171"/>
                <a:gd name="connsiteY31" fmla="*/ 167259 h 420623"/>
                <a:gd name="connsiteX32" fmla="*/ 191262 w 995171"/>
                <a:gd name="connsiteY32" fmla="*/ 172498 h 420623"/>
                <a:gd name="connsiteX33" fmla="*/ 191262 w 995171"/>
                <a:gd name="connsiteY33" fmla="*/ 167831 h 420623"/>
                <a:gd name="connsiteX34" fmla="*/ 191262 w 995171"/>
                <a:gd name="connsiteY34" fmla="*/ 132017 h 420623"/>
                <a:gd name="connsiteX35" fmla="*/ 117920 w 995171"/>
                <a:gd name="connsiteY35" fmla="*/ 132017 h 420623"/>
                <a:gd name="connsiteX36" fmla="*/ 117920 w 995171"/>
                <a:gd name="connsiteY36" fmla="*/ 414814 h 420623"/>
                <a:gd name="connsiteX37" fmla="*/ 191929 w 995171"/>
                <a:gd name="connsiteY37" fmla="*/ 414814 h 420623"/>
                <a:gd name="connsiteX38" fmla="*/ 191929 w 995171"/>
                <a:gd name="connsiteY38" fmla="*/ 264128 h 420623"/>
                <a:gd name="connsiteX39" fmla="*/ 192024 w 995171"/>
                <a:gd name="connsiteY39" fmla="*/ 274606 h 420623"/>
                <a:gd name="connsiteX40" fmla="*/ 192119 w 995171"/>
                <a:gd name="connsiteY40" fmla="*/ 269558 h 420623"/>
                <a:gd name="connsiteX41" fmla="*/ 211741 w 995171"/>
                <a:gd name="connsiteY41" fmla="*/ 210884 h 420623"/>
                <a:gd name="connsiteX42" fmla="*/ 258985 w 995171"/>
                <a:gd name="connsiteY42" fmla="*/ 190786 h 420623"/>
                <a:gd name="connsiteX43" fmla="*/ 307753 w 995171"/>
                <a:gd name="connsiteY43" fmla="*/ 210407 h 420623"/>
                <a:gd name="connsiteX44" fmla="*/ 323945 w 995171"/>
                <a:gd name="connsiteY44" fmla="*/ 264605 h 420623"/>
                <a:gd name="connsiteX45" fmla="*/ 323945 w 995171"/>
                <a:gd name="connsiteY45" fmla="*/ 264605 h 420623"/>
                <a:gd name="connsiteX46" fmla="*/ 323945 w 995171"/>
                <a:gd name="connsiteY46" fmla="*/ 265176 h 420623"/>
                <a:gd name="connsiteX47" fmla="*/ 323945 w 995171"/>
                <a:gd name="connsiteY47" fmla="*/ 265271 h 420623"/>
                <a:gd name="connsiteX48" fmla="*/ 323945 w 995171"/>
                <a:gd name="connsiteY48" fmla="*/ 414814 h 420623"/>
                <a:gd name="connsiteX49" fmla="*/ 399098 w 995171"/>
                <a:gd name="connsiteY49" fmla="*/ 414814 h 420623"/>
                <a:gd name="connsiteX50" fmla="*/ 399098 w 995171"/>
                <a:gd name="connsiteY50" fmla="*/ 254222 h 420623"/>
                <a:gd name="connsiteX51" fmla="*/ 367951 w 995171"/>
                <a:gd name="connsiteY51" fmla="*/ 159830 h 420623"/>
                <a:gd name="connsiteX52" fmla="*/ 881825 w 995171"/>
                <a:gd name="connsiteY52" fmla="*/ 272796 h 420623"/>
                <a:gd name="connsiteX53" fmla="*/ 871061 w 995171"/>
                <a:gd name="connsiteY53" fmla="*/ 215646 h 420623"/>
                <a:gd name="connsiteX54" fmla="*/ 841057 w 995171"/>
                <a:gd name="connsiteY54" fmla="*/ 168974 h 420623"/>
                <a:gd name="connsiteX55" fmla="*/ 794957 w 995171"/>
                <a:gd name="connsiteY55" fmla="*/ 137636 h 420623"/>
                <a:gd name="connsiteX56" fmla="*/ 735806 w 995171"/>
                <a:gd name="connsiteY56" fmla="*/ 126302 h 420623"/>
                <a:gd name="connsiteX57" fmla="*/ 678371 w 995171"/>
                <a:gd name="connsiteY57" fmla="*/ 137922 h 420623"/>
                <a:gd name="connsiteX58" fmla="*/ 631698 w 995171"/>
                <a:gd name="connsiteY58" fmla="*/ 169355 h 420623"/>
                <a:gd name="connsiteX59" fmla="*/ 600266 w 995171"/>
                <a:gd name="connsiteY59" fmla="*/ 216027 h 420623"/>
                <a:gd name="connsiteX60" fmla="*/ 588645 w 995171"/>
                <a:gd name="connsiteY60" fmla="*/ 273463 h 420623"/>
                <a:gd name="connsiteX61" fmla="*/ 599694 w 995171"/>
                <a:gd name="connsiteY61" fmla="*/ 330899 h 420623"/>
                <a:gd name="connsiteX62" fmla="*/ 630269 w 995171"/>
                <a:gd name="connsiteY62" fmla="*/ 377571 h 420623"/>
                <a:gd name="connsiteX63" fmla="*/ 677513 w 995171"/>
                <a:gd name="connsiteY63" fmla="*/ 409004 h 420623"/>
                <a:gd name="connsiteX64" fmla="*/ 738092 w 995171"/>
                <a:gd name="connsiteY64" fmla="*/ 420624 h 420623"/>
                <a:gd name="connsiteX65" fmla="*/ 863918 w 995171"/>
                <a:gd name="connsiteY65" fmla="*/ 365093 h 420623"/>
                <a:gd name="connsiteX66" fmla="*/ 810292 w 995171"/>
                <a:gd name="connsiteY66" fmla="*/ 324231 h 420623"/>
                <a:gd name="connsiteX67" fmla="*/ 738664 w 995171"/>
                <a:gd name="connsiteY67" fmla="*/ 355854 h 420623"/>
                <a:gd name="connsiteX68" fmla="*/ 687229 w 995171"/>
                <a:gd name="connsiteY68" fmla="*/ 341376 h 420623"/>
                <a:gd name="connsiteX69" fmla="*/ 660368 w 995171"/>
                <a:gd name="connsiteY69" fmla="*/ 302133 h 420623"/>
                <a:gd name="connsiteX70" fmla="*/ 659606 w 995171"/>
                <a:gd name="connsiteY70" fmla="*/ 299466 h 420623"/>
                <a:gd name="connsiteX71" fmla="*/ 881825 w 995171"/>
                <a:gd name="connsiteY71" fmla="*/ 299466 h 420623"/>
                <a:gd name="connsiteX72" fmla="*/ 881825 w 995171"/>
                <a:gd name="connsiteY72" fmla="*/ 272796 h 420623"/>
                <a:gd name="connsiteX73" fmla="*/ 660368 w 995171"/>
                <a:gd name="connsiteY73" fmla="*/ 246793 h 420623"/>
                <a:gd name="connsiteX74" fmla="*/ 735330 w 995171"/>
                <a:gd name="connsiteY74" fmla="*/ 189929 h 420623"/>
                <a:gd name="connsiteX75" fmla="*/ 810387 w 995171"/>
                <a:gd name="connsiteY75" fmla="*/ 246698 h 420623"/>
                <a:gd name="connsiteX76" fmla="*/ 660368 w 995171"/>
                <a:gd name="connsiteY76" fmla="*/ 246793 h 420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995171" h="420623">
                  <a:moveTo>
                    <a:pt x="74486" y="131921"/>
                  </a:moveTo>
                  <a:lnTo>
                    <a:pt x="0" y="131921"/>
                  </a:lnTo>
                  <a:lnTo>
                    <a:pt x="0" y="414719"/>
                  </a:lnTo>
                  <a:lnTo>
                    <a:pt x="74486" y="414719"/>
                  </a:lnTo>
                  <a:lnTo>
                    <a:pt x="74486" y="131921"/>
                  </a:lnTo>
                  <a:close/>
                  <a:moveTo>
                    <a:pt x="568262" y="417576"/>
                  </a:moveTo>
                  <a:lnTo>
                    <a:pt x="568262" y="348234"/>
                  </a:lnTo>
                  <a:cubicBezTo>
                    <a:pt x="557308" y="348139"/>
                    <a:pt x="548259" y="347567"/>
                    <a:pt x="541306" y="346520"/>
                  </a:cubicBezTo>
                  <a:cubicBezTo>
                    <a:pt x="533591" y="345281"/>
                    <a:pt x="527685" y="342710"/>
                    <a:pt x="523780" y="338804"/>
                  </a:cubicBezTo>
                  <a:cubicBezTo>
                    <a:pt x="519875" y="334899"/>
                    <a:pt x="517303" y="329184"/>
                    <a:pt x="516065" y="321945"/>
                  </a:cubicBezTo>
                  <a:cubicBezTo>
                    <a:pt x="514922" y="314992"/>
                    <a:pt x="514350" y="305753"/>
                    <a:pt x="514350" y="294608"/>
                  </a:cubicBezTo>
                  <a:lnTo>
                    <a:pt x="514350" y="195644"/>
                  </a:lnTo>
                  <a:lnTo>
                    <a:pt x="568262" y="195644"/>
                  </a:lnTo>
                  <a:lnTo>
                    <a:pt x="568262" y="131921"/>
                  </a:lnTo>
                  <a:lnTo>
                    <a:pt x="514350" y="131921"/>
                  </a:lnTo>
                  <a:lnTo>
                    <a:pt x="514350" y="21812"/>
                  </a:lnTo>
                  <a:lnTo>
                    <a:pt x="439865" y="21812"/>
                  </a:lnTo>
                  <a:lnTo>
                    <a:pt x="439865" y="295180"/>
                  </a:lnTo>
                  <a:cubicBezTo>
                    <a:pt x="439865" y="318230"/>
                    <a:pt x="441865" y="337852"/>
                    <a:pt x="445865" y="353473"/>
                  </a:cubicBezTo>
                  <a:cubicBezTo>
                    <a:pt x="449771" y="368903"/>
                    <a:pt x="456438" y="381572"/>
                    <a:pt x="465677" y="391001"/>
                  </a:cubicBezTo>
                  <a:cubicBezTo>
                    <a:pt x="474917" y="400431"/>
                    <a:pt x="487204" y="407289"/>
                    <a:pt x="502063" y="411385"/>
                  </a:cubicBezTo>
                  <a:cubicBezTo>
                    <a:pt x="517112" y="415481"/>
                    <a:pt x="536258" y="417671"/>
                    <a:pt x="558927" y="417671"/>
                  </a:cubicBezTo>
                  <a:lnTo>
                    <a:pt x="568262" y="417671"/>
                  </a:lnTo>
                  <a:close/>
                  <a:moveTo>
                    <a:pt x="995172" y="0"/>
                  </a:moveTo>
                  <a:lnTo>
                    <a:pt x="920687" y="0"/>
                  </a:lnTo>
                  <a:lnTo>
                    <a:pt x="920687" y="414719"/>
                  </a:lnTo>
                  <a:lnTo>
                    <a:pt x="995172" y="414719"/>
                  </a:lnTo>
                  <a:lnTo>
                    <a:pt x="995172" y="0"/>
                  </a:lnTo>
                  <a:close/>
                  <a:moveTo>
                    <a:pt x="367951" y="159830"/>
                  </a:moveTo>
                  <a:cubicBezTo>
                    <a:pt x="347282" y="137541"/>
                    <a:pt x="318135" y="126206"/>
                    <a:pt x="281273" y="126206"/>
                  </a:cubicBezTo>
                  <a:cubicBezTo>
                    <a:pt x="263462" y="126206"/>
                    <a:pt x="247079" y="129921"/>
                    <a:pt x="232410" y="137065"/>
                  </a:cubicBezTo>
                  <a:cubicBezTo>
                    <a:pt x="217742" y="144304"/>
                    <a:pt x="205264" y="154496"/>
                    <a:pt x="195358" y="167259"/>
                  </a:cubicBezTo>
                  <a:lnTo>
                    <a:pt x="191262" y="172498"/>
                  </a:lnTo>
                  <a:lnTo>
                    <a:pt x="191262" y="167831"/>
                  </a:lnTo>
                  <a:lnTo>
                    <a:pt x="191262" y="132017"/>
                  </a:lnTo>
                  <a:lnTo>
                    <a:pt x="117920" y="132017"/>
                  </a:lnTo>
                  <a:lnTo>
                    <a:pt x="117920" y="414814"/>
                  </a:lnTo>
                  <a:lnTo>
                    <a:pt x="191929" y="414814"/>
                  </a:lnTo>
                  <a:lnTo>
                    <a:pt x="191929" y="264128"/>
                  </a:lnTo>
                  <a:lnTo>
                    <a:pt x="192024" y="274606"/>
                  </a:lnTo>
                  <a:cubicBezTo>
                    <a:pt x="192024" y="272891"/>
                    <a:pt x="192024" y="271177"/>
                    <a:pt x="192119" y="269558"/>
                  </a:cubicBezTo>
                  <a:cubicBezTo>
                    <a:pt x="192881" y="243173"/>
                    <a:pt x="199454" y="223456"/>
                    <a:pt x="211741" y="210884"/>
                  </a:cubicBezTo>
                  <a:cubicBezTo>
                    <a:pt x="224790" y="197549"/>
                    <a:pt x="240697" y="190786"/>
                    <a:pt x="258985" y="190786"/>
                  </a:cubicBezTo>
                  <a:cubicBezTo>
                    <a:pt x="280511" y="190786"/>
                    <a:pt x="296894" y="197358"/>
                    <a:pt x="307753" y="210407"/>
                  </a:cubicBezTo>
                  <a:cubicBezTo>
                    <a:pt x="318421" y="223171"/>
                    <a:pt x="323850" y="241364"/>
                    <a:pt x="323945" y="264605"/>
                  </a:cubicBezTo>
                  <a:lnTo>
                    <a:pt x="323945" y="264605"/>
                  </a:lnTo>
                  <a:lnTo>
                    <a:pt x="323945" y="265176"/>
                  </a:lnTo>
                  <a:lnTo>
                    <a:pt x="323945" y="265271"/>
                  </a:lnTo>
                  <a:lnTo>
                    <a:pt x="323945" y="414814"/>
                  </a:lnTo>
                  <a:lnTo>
                    <a:pt x="399098" y="414814"/>
                  </a:lnTo>
                  <a:lnTo>
                    <a:pt x="399098" y="254222"/>
                  </a:lnTo>
                  <a:cubicBezTo>
                    <a:pt x="399193" y="213931"/>
                    <a:pt x="388620" y="182118"/>
                    <a:pt x="367951" y="159830"/>
                  </a:cubicBezTo>
                  <a:moveTo>
                    <a:pt x="881825" y="272796"/>
                  </a:moveTo>
                  <a:cubicBezTo>
                    <a:pt x="881825" y="252508"/>
                    <a:pt x="878205" y="233267"/>
                    <a:pt x="871061" y="215646"/>
                  </a:cubicBezTo>
                  <a:cubicBezTo>
                    <a:pt x="863918" y="198025"/>
                    <a:pt x="853821" y="182309"/>
                    <a:pt x="841057" y="168974"/>
                  </a:cubicBezTo>
                  <a:cubicBezTo>
                    <a:pt x="828294" y="155639"/>
                    <a:pt x="812768" y="145066"/>
                    <a:pt x="794957" y="137636"/>
                  </a:cubicBezTo>
                  <a:cubicBezTo>
                    <a:pt x="777145" y="130112"/>
                    <a:pt x="757238" y="126302"/>
                    <a:pt x="735806" y="126302"/>
                  </a:cubicBezTo>
                  <a:cubicBezTo>
                    <a:pt x="715518" y="126302"/>
                    <a:pt x="696182" y="130207"/>
                    <a:pt x="678371" y="137922"/>
                  </a:cubicBezTo>
                  <a:cubicBezTo>
                    <a:pt x="660559" y="145637"/>
                    <a:pt x="644843" y="156210"/>
                    <a:pt x="631698" y="169355"/>
                  </a:cubicBezTo>
                  <a:cubicBezTo>
                    <a:pt x="618554" y="182499"/>
                    <a:pt x="607981" y="198215"/>
                    <a:pt x="600266" y="216027"/>
                  </a:cubicBezTo>
                  <a:cubicBezTo>
                    <a:pt x="592550" y="233839"/>
                    <a:pt x="588645" y="253175"/>
                    <a:pt x="588645" y="273463"/>
                  </a:cubicBezTo>
                  <a:cubicBezTo>
                    <a:pt x="588645" y="293751"/>
                    <a:pt x="592360" y="313087"/>
                    <a:pt x="599694" y="330899"/>
                  </a:cubicBezTo>
                  <a:cubicBezTo>
                    <a:pt x="607028" y="348710"/>
                    <a:pt x="617315" y="364426"/>
                    <a:pt x="630269" y="377571"/>
                  </a:cubicBezTo>
                  <a:cubicBezTo>
                    <a:pt x="643223" y="390716"/>
                    <a:pt x="659130" y="401288"/>
                    <a:pt x="677513" y="409004"/>
                  </a:cubicBezTo>
                  <a:cubicBezTo>
                    <a:pt x="695897" y="416719"/>
                    <a:pt x="716280" y="420624"/>
                    <a:pt x="738092" y="420624"/>
                  </a:cubicBezTo>
                  <a:cubicBezTo>
                    <a:pt x="801148" y="420624"/>
                    <a:pt x="840391" y="391954"/>
                    <a:pt x="863918" y="365093"/>
                  </a:cubicBezTo>
                  <a:lnTo>
                    <a:pt x="810292" y="324231"/>
                  </a:lnTo>
                  <a:cubicBezTo>
                    <a:pt x="798957" y="337661"/>
                    <a:pt x="772192" y="355854"/>
                    <a:pt x="738664" y="355854"/>
                  </a:cubicBezTo>
                  <a:cubicBezTo>
                    <a:pt x="717614" y="355854"/>
                    <a:pt x="700373" y="350996"/>
                    <a:pt x="687229" y="341376"/>
                  </a:cubicBezTo>
                  <a:cubicBezTo>
                    <a:pt x="674084" y="331756"/>
                    <a:pt x="665036" y="318611"/>
                    <a:pt x="660368" y="302133"/>
                  </a:cubicBezTo>
                  <a:lnTo>
                    <a:pt x="659606" y="299466"/>
                  </a:lnTo>
                  <a:lnTo>
                    <a:pt x="881825" y="299466"/>
                  </a:lnTo>
                  <a:lnTo>
                    <a:pt x="881825" y="272796"/>
                  </a:lnTo>
                  <a:close/>
                  <a:moveTo>
                    <a:pt x="660368" y="246793"/>
                  </a:moveTo>
                  <a:cubicBezTo>
                    <a:pt x="660368" y="226124"/>
                    <a:pt x="684086" y="189929"/>
                    <a:pt x="735330" y="189929"/>
                  </a:cubicBezTo>
                  <a:cubicBezTo>
                    <a:pt x="786575" y="189929"/>
                    <a:pt x="810387" y="226028"/>
                    <a:pt x="810387" y="246698"/>
                  </a:cubicBezTo>
                  <a:lnTo>
                    <a:pt x="660368" y="24679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EDB052B3-6925-4D7E-BED6-99164BE4D63F}"/>
                </a:ext>
              </a:extLst>
            </p:cNvPr>
            <p:cNvSpPr/>
            <p:nvPr/>
          </p:nvSpPr>
          <p:spPr>
            <a:xfrm>
              <a:off x="2358770" y="6728469"/>
              <a:ext cx="79057" cy="79057"/>
            </a:xfrm>
            <a:custGeom>
              <a:avLst/>
              <a:gdLst>
                <a:gd name="connsiteX0" fmla="*/ 39529 w 79057"/>
                <a:gd name="connsiteY0" fmla="*/ 5620 h 79057"/>
                <a:gd name="connsiteX1" fmla="*/ 73438 w 79057"/>
                <a:gd name="connsiteY1" fmla="*/ 39529 h 79057"/>
                <a:gd name="connsiteX2" fmla="*/ 39529 w 79057"/>
                <a:gd name="connsiteY2" fmla="*/ 73438 h 79057"/>
                <a:gd name="connsiteX3" fmla="*/ 5620 w 79057"/>
                <a:gd name="connsiteY3" fmla="*/ 39529 h 79057"/>
                <a:gd name="connsiteX4" fmla="*/ 39529 w 79057"/>
                <a:gd name="connsiteY4" fmla="*/ 5620 h 79057"/>
                <a:gd name="connsiteX5" fmla="*/ 39529 w 79057"/>
                <a:gd name="connsiteY5" fmla="*/ 0 h 79057"/>
                <a:gd name="connsiteX6" fmla="*/ 0 w 79057"/>
                <a:gd name="connsiteY6" fmla="*/ 39529 h 79057"/>
                <a:gd name="connsiteX7" fmla="*/ 39529 w 79057"/>
                <a:gd name="connsiteY7" fmla="*/ 79058 h 79057"/>
                <a:gd name="connsiteX8" fmla="*/ 79058 w 79057"/>
                <a:gd name="connsiteY8" fmla="*/ 39529 h 79057"/>
                <a:gd name="connsiteX9" fmla="*/ 39529 w 79057"/>
                <a:gd name="connsiteY9" fmla="*/ 0 h 79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9057" h="79057">
                  <a:moveTo>
                    <a:pt x="39529" y="5620"/>
                  </a:moveTo>
                  <a:cubicBezTo>
                    <a:pt x="58198" y="5620"/>
                    <a:pt x="73438" y="20860"/>
                    <a:pt x="73438" y="39529"/>
                  </a:cubicBezTo>
                  <a:cubicBezTo>
                    <a:pt x="73438" y="58198"/>
                    <a:pt x="58198" y="73438"/>
                    <a:pt x="39529" y="73438"/>
                  </a:cubicBezTo>
                  <a:cubicBezTo>
                    <a:pt x="20860" y="73438"/>
                    <a:pt x="5620" y="58198"/>
                    <a:pt x="5620" y="39529"/>
                  </a:cubicBezTo>
                  <a:cubicBezTo>
                    <a:pt x="5620" y="20860"/>
                    <a:pt x="20860" y="5620"/>
                    <a:pt x="39529" y="5620"/>
                  </a:cubicBezTo>
                  <a:moveTo>
                    <a:pt x="39529" y="0"/>
                  </a:moveTo>
                  <a:cubicBezTo>
                    <a:pt x="17717" y="0"/>
                    <a:pt x="0" y="17717"/>
                    <a:pt x="0" y="39529"/>
                  </a:cubicBezTo>
                  <a:cubicBezTo>
                    <a:pt x="0" y="61341"/>
                    <a:pt x="17717" y="79058"/>
                    <a:pt x="39529" y="79058"/>
                  </a:cubicBezTo>
                  <a:cubicBezTo>
                    <a:pt x="61341" y="79058"/>
                    <a:pt x="79058" y="61341"/>
                    <a:pt x="79058" y="39529"/>
                  </a:cubicBezTo>
                  <a:cubicBezTo>
                    <a:pt x="79058" y="17717"/>
                    <a:pt x="61341" y="0"/>
                    <a:pt x="39529" y="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046FB555-502D-4E7C-8D1C-71EE5357C2BC}"/>
                </a:ext>
              </a:extLst>
            </p:cNvPr>
            <p:cNvSpPr/>
            <p:nvPr/>
          </p:nvSpPr>
          <p:spPr>
            <a:xfrm>
              <a:off x="2384869" y="6748090"/>
              <a:ext cx="30765" cy="39528"/>
            </a:xfrm>
            <a:custGeom>
              <a:avLst/>
              <a:gdLst>
                <a:gd name="connsiteX0" fmla="*/ 16383 w 30765"/>
                <a:gd name="connsiteY0" fmla="*/ 95 h 39528"/>
                <a:gd name="connsiteX1" fmla="*/ 23051 w 30765"/>
                <a:gd name="connsiteY1" fmla="*/ 1715 h 39528"/>
                <a:gd name="connsiteX2" fmla="*/ 27718 w 30765"/>
                <a:gd name="connsiteY2" fmla="*/ 6191 h 39528"/>
                <a:gd name="connsiteX3" fmla="*/ 29337 w 30765"/>
                <a:gd name="connsiteY3" fmla="*/ 12478 h 39528"/>
                <a:gd name="connsiteX4" fmla="*/ 27146 w 30765"/>
                <a:gd name="connsiteY4" fmla="*/ 19622 h 39528"/>
                <a:gd name="connsiteX5" fmla="*/ 21812 w 30765"/>
                <a:gd name="connsiteY5" fmla="*/ 23717 h 39528"/>
                <a:gd name="connsiteX6" fmla="*/ 30766 w 30765"/>
                <a:gd name="connsiteY6" fmla="*/ 39529 h 39528"/>
                <a:gd name="connsiteX7" fmla="*/ 23717 w 30765"/>
                <a:gd name="connsiteY7" fmla="*/ 39529 h 39528"/>
                <a:gd name="connsiteX8" fmla="*/ 15526 w 30765"/>
                <a:gd name="connsiteY8" fmla="*/ 24860 h 39528"/>
                <a:gd name="connsiteX9" fmla="*/ 6191 w 30765"/>
                <a:gd name="connsiteY9" fmla="*/ 24860 h 39528"/>
                <a:gd name="connsiteX10" fmla="*/ 6191 w 30765"/>
                <a:gd name="connsiteY10" fmla="*/ 39529 h 39528"/>
                <a:gd name="connsiteX11" fmla="*/ 0 w 30765"/>
                <a:gd name="connsiteY11" fmla="*/ 39529 h 39528"/>
                <a:gd name="connsiteX12" fmla="*/ 0 w 30765"/>
                <a:gd name="connsiteY12" fmla="*/ 0 h 39528"/>
                <a:gd name="connsiteX13" fmla="*/ 16383 w 30765"/>
                <a:gd name="connsiteY13" fmla="*/ 0 h 39528"/>
                <a:gd name="connsiteX14" fmla="*/ 16383 w 30765"/>
                <a:gd name="connsiteY14" fmla="*/ 19336 h 39528"/>
                <a:gd name="connsiteX15" fmla="*/ 19907 w 30765"/>
                <a:gd name="connsiteY15" fmla="*/ 18478 h 39528"/>
                <a:gd name="connsiteX16" fmla="*/ 22289 w 30765"/>
                <a:gd name="connsiteY16" fmla="*/ 16097 h 39528"/>
                <a:gd name="connsiteX17" fmla="*/ 23146 w 30765"/>
                <a:gd name="connsiteY17" fmla="*/ 12573 h 39528"/>
                <a:gd name="connsiteX18" fmla="*/ 22289 w 30765"/>
                <a:gd name="connsiteY18" fmla="*/ 9049 h 39528"/>
                <a:gd name="connsiteX19" fmla="*/ 19907 w 30765"/>
                <a:gd name="connsiteY19" fmla="*/ 6668 h 39528"/>
                <a:gd name="connsiteX20" fmla="*/ 16383 w 30765"/>
                <a:gd name="connsiteY20" fmla="*/ 5810 h 39528"/>
                <a:gd name="connsiteX21" fmla="*/ 6191 w 30765"/>
                <a:gd name="connsiteY21" fmla="*/ 5810 h 39528"/>
                <a:gd name="connsiteX22" fmla="*/ 6191 w 30765"/>
                <a:gd name="connsiteY22" fmla="*/ 19336 h 39528"/>
                <a:gd name="connsiteX23" fmla="*/ 16383 w 30765"/>
                <a:gd name="connsiteY23" fmla="*/ 19336 h 39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0765" h="39528">
                  <a:moveTo>
                    <a:pt x="16383" y="95"/>
                  </a:moveTo>
                  <a:cubicBezTo>
                    <a:pt x="18860" y="95"/>
                    <a:pt x="21050" y="667"/>
                    <a:pt x="23051" y="1715"/>
                  </a:cubicBezTo>
                  <a:cubicBezTo>
                    <a:pt x="25051" y="2762"/>
                    <a:pt x="26575" y="4286"/>
                    <a:pt x="27718" y="6191"/>
                  </a:cubicBezTo>
                  <a:cubicBezTo>
                    <a:pt x="28861" y="8096"/>
                    <a:pt x="29337" y="10192"/>
                    <a:pt x="29337" y="12478"/>
                  </a:cubicBezTo>
                  <a:cubicBezTo>
                    <a:pt x="29337" y="15335"/>
                    <a:pt x="28575" y="17717"/>
                    <a:pt x="27146" y="19622"/>
                  </a:cubicBezTo>
                  <a:cubicBezTo>
                    <a:pt x="25718" y="21527"/>
                    <a:pt x="23908" y="22860"/>
                    <a:pt x="21812" y="23717"/>
                  </a:cubicBezTo>
                  <a:lnTo>
                    <a:pt x="30766" y="39529"/>
                  </a:lnTo>
                  <a:lnTo>
                    <a:pt x="23717" y="39529"/>
                  </a:lnTo>
                  <a:lnTo>
                    <a:pt x="15526" y="24860"/>
                  </a:lnTo>
                  <a:lnTo>
                    <a:pt x="6191" y="24860"/>
                  </a:lnTo>
                  <a:lnTo>
                    <a:pt x="6191" y="39529"/>
                  </a:lnTo>
                  <a:lnTo>
                    <a:pt x="0" y="39529"/>
                  </a:lnTo>
                  <a:lnTo>
                    <a:pt x="0" y="0"/>
                  </a:lnTo>
                  <a:lnTo>
                    <a:pt x="16383" y="0"/>
                  </a:lnTo>
                  <a:close/>
                  <a:moveTo>
                    <a:pt x="16383" y="19336"/>
                  </a:moveTo>
                  <a:cubicBezTo>
                    <a:pt x="17717" y="19336"/>
                    <a:pt x="18860" y="19050"/>
                    <a:pt x="19907" y="18478"/>
                  </a:cubicBezTo>
                  <a:cubicBezTo>
                    <a:pt x="20955" y="17907"/>
                    <a:pt x="21717" y="17050"/>
                    <a:pt x="22289" y="16097"/>
                  </a:cubicBezTo>
                  <a:cubicBezTo>
                    <a:pt x="22860" y="15050"/>
                    <a:pt x="23146" y="13906"/>
                    <a:pt x="23146" y="12573"/>
                  </a:cubicBezTo>
                  <a:cubicBezTo>
                    <a:pt x="23146" y="11240"/>
                    <a:pt x="22860" y="10097"/>
                    <a:pt x="22289" y="9049"/>
                  </a:cubicBezTo>
                  <a:cubicBezTo>
                    <a:pt x="21717" y="8001"/>
                    <a:pt x="20860" y="7239"/>
                    <a:pt x="19907" y="6668"/>
                  </a:cubicBezTo>
                  <a:cubicBezTo>
                    <a:pt x="18860" y="6096"/>
                    <a:pt x="17717" y="5810"/>
                    <a:pt x="16383" y="5810"/>
                  </a:cubicBezTo>
                  <a:lnTo>
                    <a:pt x="6191" y="5810"/>
                  </a:lnTo>
                  <a:lnTo>
                    <a:pt x="6191" y="19336"/>
                  </a:lnTo>
                  <a:lnTo>
                    <a:pt x="16383" y="1933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ADB72C5-65F8-4C84-8D50-81C15680D0FA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Intel Confidential</a:t>
            </a:r>
          </a:p>
        </p:txBody>
      </p:sp>
    </p:spTree>
    <p:extLst>
      <p:ext uri="{BB962C8B-B14F-4D97-AF65-F5344CB8AC3E}">
        <p14:creationId xmlns:p14="http://schemas.microsoft.com/office/powerpoint/2010/main" val="4156564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93174-DEC1-430A-BBC0-E419078C3006}" type="datetimeFigureOut">
              <a:rPr lang="zh-CN" altLang="en-US" smtClean="0"/>
              <a:t>2022/9/25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8A655-D562-4EF7-A260-06DCED64A3B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93174-DEC1-430A-BBC0-E419078C3006}" type="datetimeFigureOut">
              <a:rPr lang="zh-CN" altLang="en-US" smtClean="0"/>
              <a:t>2022/9/25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8A655-D562-4EF7-A260-06DCED64A3B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93174-DEC1-430A-BBC0-E419078C3006}" type="datetimeFigureOut">
              <a:rPr lang="zh-CN" altLang="en-US" smtClean="0"/>
              <a:t>2022/9/25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8A655-D562-4EF7-A260-06DCED64A3B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93174-DEC1-430A-BBC0-E419078C3006}" type="datetimeFigureOut">
              <a:rPr lang="zh-CN" altLang="en-US" smtClean="0"/>
              <a:t>2022/9/25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8A655-D562-4EF7-A260-06DCED64A3B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93174-DEC1-430A-BBC0-E419078C3006}" type="datetimeFigureOut">
              <a:rPr lang="zh-CN" altLang="en-US" smtClean="0"/>
              <a:t>2022/9/25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8A655-D562-4EF7-A260-06DCED64A3B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93174-DEC1-430A-BBC0-E419078C3006}" type="datetimeFigureOut">
              <a:rPr lang="zh-CN" altLang="en-US" smtClean="0"/>
              <a:t>2022/9/25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8A655-D562-4EF7-A260-06DCED64A3B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93174-DEC1-430A-BBC0-E419078C3006}" type="datetimeFigureOut">
              <a:rPr lang="zh-CN" altLang="en-US" smtClean="0"/>
              <a:t>2022/9/25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8A655-D562-4EF7-A260-06DCED64A3B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93174-DEC1-430A-BBC0-E419078C3006}" type="datetimeFigureOut">
              <a:rPr lang="zh-CN" altLang="en-US" smtClean="0"/>
              <a:t>2022/9/25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8A655-D562-4EF7-A260-06DCED64A3B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E93174-DEC1-430A-BBC0-E419078C3006}" type="datetimeFigureOut">
              <a:rPr lang="zh-CN" altLang="en-US" smtClean="0"/>
              <a:t>2022/9/25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F8A655-D562-4EF7-A260-06DCED64A3B8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 descr="2"/>
          <p:cNvPicPr>
            <a:picLocks noChangeAspect="1"/>
          </p:cNvPicPr>
          <p:nvPr userDrawn="1"/>
        </p:nvPicPr>
        <p:blipFill>
          <a:blip r:embed="rId14"/>
          <a:srcRect r="3172" b="323"/>
          <a:stretch>
            <a:fillRect/>
          </a:stretch>
        </p:blipFill>
        <p:spPr>
          <a:xfrm>
            <a:off x="635" y="-15875"/>
            <a:ext cx="12192000" cy="7059930"/>
          </a:xfrm>
          <a:prstGeom prst="rect">
            <a:avLst/>
          </a:prstGeom>
        </p:spPr>
      </p:pic>
      <p:pic>
        <p:nvPicPr>
          <p:cNvPr id="8" name="图片 7" descr="C:\Users\Admin\Desktop\微信图片_20220113152219.png微信图片_20220113152219"/>
          <p:cNvPicPr>
            <a:picLocks noChangeAspect="1"/>
          </p:cNvPicPr>
          <p:nvPr userDrawn="1"/>
        </p:nvPicPr>
        <p:blipFill>
          <a:blip r:embed="rId15"/>
          <a:srcRect/>
          <a:stretch>
            <a:fillRect/>
          </a:stretch>
        </p:blipFill>
        <p:spPr>
          <a:xfrm>
            <a:off x="9541510" y="-4445"/>
            <a:ext cx="2358390" cy="624205"/>
          </a:xfrm>
          <a:prstGeom prst="rect">
            <a:avLst/>
          </a:prstGeom>
        </p:spPr>
      </p:pic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www.intel.com/content/www/us/en/developer/tools/devcloud/overview.html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20"/>
          <p:cNvSpPr/>
          <p:nvPr/>
        </p:nvSpPr>
        <p:spPr>
          <a:xfrm>
            <a:off x="6002020" y="2650955"/>
            <a:ext cx="4246355" cy="152561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none" lIns="35719" tIns="35719" rIns="35719" bIns="35719" numCol="1" anchor="ctr">
            <a:spAutoFit/>
          </a:bodyPr>
          <a:lstStyle/>
          <a:p>
            <a:pPr algn="l" defTabSz="455295">
              <a:defRPr sz="66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rPr lang="en-US" altLang="zh-CN" sz="4800" dirty="0">
                <a:solidFill>
                  <a:srgbClr val="3AC2B4"/>
                </a:solidFill>
                <a:sym typeface="+mn-ea"/>
              </a:rPr>
              <a:t>SYCL </a:t>
            </a:r>
            <a:r>
              <a:rPr lang="zh-CN" altLang="en-US" sz="4800" dirty="0">
                <a:solidFill>
                  <a:srgbClr val="3AC2B4"/>
                </a:solidFill>
                <a:sym typeface="+mn-ea"/>
              </a:rPr>
              <a:t>编码实践</a:t>
            </a:r>
            <a:endParaRPr lang="en-US" altLang="zh-CN" sz="4800" dirty="0">
              <a:solidFill>
                <a:srgbClr val="3AC2B4"/>
              </a:solidFill>
              <a:sym typeface="+mn-ea"/>
            </a:endParaRPr>
          </a:p>
          <a:p>
            <a:pPr algn="l" defTabSz="455295">
              <a:defRPr sz="66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rPr lang="zh-CN" altLang="en-US" sz="4645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与编译设计浅析</a:t>
            </a:r>
            <a:endParaRPr lang="en-US" altLang="zh-CN" sz="4645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Shape 121"/>
          <p:cNvSpPr/>
          <p:nvPr/>
        </p:nvSpPr>
        <p:spPr>
          <a:xfrm flipH="1">
            <a:off x="5567045" y="2449195"/>
            <a:ext cx="0" cy="1959610"/>
          </a:xfrm>
          <a:prstGeom prst="line">
            <a:avLst/>
          </a:prstGeom>
          <a:noFill/>
          <a:ln w="63500" cap="flat">
            <a:solidFill>
              <a:srgbClr val="3AC2B4">
                <a:alpha val="80000"/>
              </a:srgbClr>
            </a:solidFill>
            <a:prstDash val="solid"/>
            <a:miter lim="400000"/>
          </a:ln>
          <a:effectLst/>
        </p:spPr>
        <p:txBody>
          <a:bodyPr wrap="square" lIns="35719" tIns="35719" rIns="35719" bIns="35719" numCol="1" anchor="ctr">
            <a:noAutofit/>
          </a:bodyPr>
          <a:lstStyle/>
          <a:p>
            <a:pPr defTabSz="822325">
              <a:defRPr sz="3500">
                <a:solidFill>
                  <a:srgbClr val="5C5C5C"/>
                </a:solidFill>
                <a:latin typeface="Baskerville" panose="02020502070401020303"/>
                <a:ea typeface="Baskerville" panose="02020502070401020303"/>
                <a:cs typeface="Baskerville" panose="02020502070401020303"/>
                <a:sym typeface="Baskerville" panose="02020502070401020303"/>
              </a:defRPr>
            </a:pPr>
            <a:endParaRPr sz="2460"/>
          </a:p>
        </p:txBody>
      </p:sp>
      <p:sp>
        <p:nvSpPr>
          <p:cNvPr id="6" name="Shape 122"/>
          <p:cNvSpPr/>
          <p:nvPr/>
        </p:nvSpPr>
        <p:spPr>
          <a:xfrm>
            <a:off x="4137837" y="3646211"/>
            <a:ext cx="999313" cy="418384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none" lIns="35719" tIns="35719" rIns="35719" bIns="35719" numCol="1" anchor="ctr">
            <a:spAutoFit/>
          </a:bodyPr>
          <a:lstStyle>
            <a:lvl1pPr algn="l" defTabSz="457200">
              <a:defRPr sz="3200" b="1" spc="160">
                <a:solidFill>
                  <a:srgbClr val="F5F5F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lvl1pPr>
          </a:lstStyle>
          <a:p>
            <a:pPr algn="r"/>
            <a:r>
              <a:rPr lang="zh-CN" altLang="en-US" sz="2250" dirty="0"/>
              <a:t>谢丙堃</a:t>
            </a:r>
            <a:endParaRPr sz="2250" dirty="0"/>
          </a:p>
        </p:txBody>
      </p:sp>
      <p:sp>
        <p:nvSpPr>
          <p:cNvPr id="11" name="Shape 123"/>
          <p:cNvSpPr/>
          <p:nvPr/>
        </p:nvSpPr>
        <p:spPr>
          <a:xfrm>
            <a:off x="4939030" y="4031615"/>
            <a:ext cx="198120" cy="35242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none" lIns="35719" tIns="35719" rIns="35719" bIns="35719" numCol="1" anchor="ctr">
            <a:spAutoFit/>
          </a:bodyPr>
          <a:lstStyle>
            <a:lvl1pPr algn="l" defTabSz="457200">
              <a:defRPr sz="26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lvl1pPr>
          </a:lstStyle>
          <a:p>
            <a:pPr algn="r"/>
            <a:endParaRPr sz="1825" dirty="0">
              <a:latin typeface="微软雅黑" panose="020B0503020204020204" pitchFamily="34" charset="-122"/>
              <a:ea typeface="华文黑体" panose="02010600040101010101" charset="-122"/>
              <a:cs typeface="微软雅黑" panose="020B0503020204020204" pitchFamily="34" charset="-122"/>
            </a:endParaRPr>
          </a:p>
        </p:txBody>
      </p:sp>
      <p:sp>
        <p:nvSpPr>
          <p:cNvPr id="14" name="Shape 124"/>
          <p:cNvSpPr/>
          <p:nvPr/>
        </p:nvSpPr>
        <p:spPr>
          <a:xfrm>
            <a:off x="3162935" y="3413760"/>
            <a:ext cx="1924050" cy="0"/>
          </a:xfrm>
          <a:prstGeom prst="line">
            <a:avLst/>
          </a:prstGeom>
          <a:noFill/>
          <a:ln w="25400" cap="flat">
            <a:solidFill>
              <a:srgbClr val="FFFFFF">
                <a:alpha val="50000"/>
              </a:srgbClr>
            </a:solidFill>
            <a:prstDash val="solid"/>
            <a:miter lim="400000"/>
          </a:ln>
          <a:effectLst/>
        </p:spPr>
        <p:txBody>
          <a:bodyPr wrap="square" lIns="35719" tIns="35719" rIns="35719" bIns="35719" numCol="1" anchor="ctr">
            <a:noAutofit/>
          </a:bodyPr>
          <a:lstStyle/>
          <a:p>
            <a:pPr defTabSz="822325">
              <a:defRPr sz="3200"/>
            </a:pPr>
            <a:endParaRPr sz="2250"/>
          </a:p>
        </p:txBody>
      </p:sp>
      <p:sp>
        <p:nvSpPr>
          <p:cNvPr id="18" name="Shape 125"/>
          <p:cNvSpPr/>
          <p:nvPr/>
        </p:nvSpPr>
        <p:spPr>
          <a:xfrm>
            <a:off x="3256915" y="2625090"/>
            <a:ext cx="2068195" cy="51244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 algn="l" defTabSz="825500">
              <a:lnSpc>
                <a:spcPct val="80000"/>
              </a:lnSpc>
              <a:spcBef>
                <a:spcPts val="2000"/>
              </a:spcBef>
              <a:defRPr sz="2800" spc="28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rPr lang="en-US" sz="2400" b="1" dirty="0"/>
              <a:t>CPP-</a:t>
            </a:r>
            <a:r>
              <a:rPr sz="2400" dirty="0">
                <a:cs typeface="MicrosoftYaHeiLight"/>
                <a:sym typeface="MicrosoftYaHeiLight"/>
              </a:rPr>
              <a:t>Summit </a:t>
            </a:r>
            <a:endParaRPr lang="en-US" sz="2400" dirty="0">
              <a:cs typeface="MicrosoftYaHeiLight"/>
              <a:sym typeface="MicrosoftYaHeiLight"/>
            </a:endParaRPr>
          </a:p>
        </p:txBody>
      </p:sp>
      <p:sp>
        <p:nvSpPr>
          <p:cNvPr id="19" name="Shape 126"/>
          <p:cNvSpPr/>
          <p:nvPr/>
        </p:nvSpPr>
        <p:spPr>
          <a:xfrm>
            <a:off x="3088640" y="2449195"/>
            <a:ext cx="2236470" cy="757555"/>
          </a:xfrm>
          <a:prstGeom prst="roundRect">
            <a:avLst>
              <a:gd name="adj" fmla="val 18261"/>
            </a:avLst>
          </a:prstGeom>
          <a:noFill/>
          <a:ln w="12700" cap="flat">
            <a:solidFill>
              <a:srgbClr val="FFFFFF"/>
            </a:solidFill>
            <a:prstDash val="solid"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 defTabSz="825500"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" name="Shape 125"/>
          <p:cNvSpPr/>
          <p:nvPr/>
        </p:nvSpPr>
        <p:spPr>
          <a:xfrm>
            <a:off x="278297" y="4033379"/>
            <a:ext cx="4858854" cy="39560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35719" tIns="35719" rIns="35719" bIns="35719" numCol="1" anchor="ctr">
            <a:noAutofit/>
          </a:bodyPr>
          <a:lstStyle/>
          <a:p>
            <a:pPr algn="r" defTabSz="822325">
              <a:spcBef>
                <a:spcPts val="1995"/>
              </a:spcBef>
              <a:defRPr sz="2800" spc="28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rPr lang="en-US" altLang="zh-CN" sz="1970" spc="299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《</a:t>
            </a:r>
            <a:r>
              <a:rPr lang="zh-CN" altLang="en-US" sz="1970" spc="299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现代</a:t>
            </a:r>
            <a:r>
              <a:rPr lang="en-US" altLang="zh-CN" sz="1970" spc="299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C++</a:t>
            </a:r>
            <a:r>
              <a:rPr lang="zh-CN" altLang="en-US" sz="1970" spc="299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语言核心特性解析</a:t>
            </a:r>
            <a:r>
              <a:rPr lang="en-US" altLang="zh-CN" sz="1970" spc="299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》</a:t>
            </a:r>
            <a:r>
              <a:rPr lang="zh-CN" altLang="en-US" sz="1970" spc="299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作者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oneAPI</a:t>
            </a:r>
            <a:r>
              <a:rPr 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–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SYCL &amp; DPC++</a:t>
            </a:r>
            <a:endParaRPr 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778706" cy="4351338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DPC++</a:t>
            </a:r>
            <a:r>
              <a:rPr lang="zh-CN" altLang="en-US" sz="2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是</a:t>
            </a:r>
            <a:r>
              <a:rPr lang="en-US" altLang="zh-CN" sz="2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Intel </a:t>
            </a:r>
            <a:r>
              <a:rPr lang="en-US" altLang="zh-CN" sz="2400" dirty="0" err="1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oneAPI</a:t>
            </a:r>
            <a:r>
              <a:rPr lang="zh-CN" altLang="en-US" sz="2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开发套件中的一个组件。</a:t>
            </a:r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6B3615B8-BF99-5C29-AE23-95BD83F51004}"/>
              </a:ext>
            </a:extLst>
          </p:cNvPr>
          <p:cNvGrpSpPr/>
          <p:nvPr/>
        </p:nvGrpSpPr>
        <p:grpSpPr>
          <a:xfrm>
            <a:off x="3393056" y="2491119"/>
            <a:ext cx="5069960" cy="4001756"/>
            <a:chOff x="4877965" y="628519"/>
            <a:chExt cx="6639054" cy="5541463"/>
          </a:xfrm>
        </p:grpSpPr>
        <p:sp>
          <p:nvSpPr>
            <p:cNvPr id="31" name="Rounded Rectangle 35">
              <a:extLst>
                <a:ext uri="{FF2B5EF4-FFF2-40B4-BE49-F238E27FC236}">
                  <a16:creationId xmlns:a16="http://schemas.microsoft.com/office/drawing/2014/main" id="{F37F6760-E868-611A-9574-054493533102}"/>
                </a:ext>
              </a:extLst>
            </p:cNvPr>
            <p:cNvSpPr/>
            <p:nvPr/>
          </p:nvSpPr>
          <p:spPr>
            <a:xfrm flipH="1">
              <a:off x="4877965" y="628519"/>
              <a:ext cx="6639052" cy="5541463"/>
            </a:xfrm>
            <a:prstGeom prst="rect">
              <a:avLst/>
            </a:prstGeom>
            <a:solidFill>
              <a:schemeClr val="tx1"/>
            </a:solidFill>
            <a:ln w="31750" cmpd="sng">
              <a:solidFill>
                <a:schemeClr val="accent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l Clear" panose="020B0704020203020204" pitchFamily="34" charset="0"/>
                <a:ea typeface="Intel Clear Hans Light" panose="020B0404020203020204" pitchFamily="34" charset="-122"/>
                <a:cs typeface="+mn-ea"/>
                <a:sym typeface="Intel Clear" panose="020B0704020203020204" pitchFamily="34" charset="0"/>
              </a:endParaRPr>
            </a:p>
          </p:txBody>
        </p:sp>
        <p:sp>
          <p:nvSpPr>
            <p:cNvPr id="32" name="Rounded Rectangle 12">
              <a:extLst>
                <a:ext uri="{FF2B5EF4-FFF2-40B4-BE49-F238E27FC236}">
                  <a16:creationId xmlns:a16="http://schemas.microsoft.com/office/drawing/2014/main" id="{D76A8D86-BF5E-0EE5-07F4-CE8C05FD93DF}"/>
                </a:ext>
              </a:extLst>
            </p:cNvPr>
            <p:cNvSpPr/>
            <p:nvPr/>
          </p:nvSpPr>
          <p:spPr>
            <a:xfrm flipH="1">
              <a:off x="7165836" y="1058710"/>
              <a:ext cx="2103187" cy="4961089"/>
            </a:xfrm>
            <a:prstGeom prst="rect">
              <a:avLst/>
            </a:prstGeom>
            <a:solidFill>
              <a:schemeClr val="accent1"/>
            </a:solidFill>
            <a:ln w="12700">
              <a:noFill/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69" rtl="0" eaLnBrk="1" fontAlgn="auto" latinLnBrk="0" hangingPunct="0">
                <a:lnSpc>
                  <a:spcPct val="90000"/>
                </a:lnSpc>
                <a:spcBef>
                  <a:spcPts val="225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l Clear" panose="020B0704020203020204" pitchFamily="34" charset="0"/>
                <a:ea typeface="Intel Clear Hans Light" panose="020B0404020203020204" pitchFamily="34" charset="-122"/>
                <a:cs typeface="+mn-ea"/>
                <a:sym typeface="Intel Clear" panose="020B0704020203020204" pitchFamily="34" charset="0"/>
              </a:endParaRPr>
            </a:p>
          </p:txBody>
        </p:sp>
        <p:sp>
          <p:nvSpPr>
            <p:cNvPr id="33" name="TextBox 12">
              <a:extLst>
                <a:ext uri="{FF2B5EF4-FFF2-40B4-BE49-F238E27FC236}">
                  <a16:creationId xmlns:a16="http://schemas.microsoft.com/office/drawing/2014/main" id="{536CFACB-E1AC-0BE8-FBFB-9C92D90CEC9D}"/>
                </a:ext>
              </a:extLst>
            </p:cNvPr>
            <p:cNvSpPr txBox="1"/>
            <p:nvPr/>
          </p:nvSpPr>
          <p:spPr>
            <a:xfrm>
              <a:off x="7226784" y="1159640"/>
              <a:ext cx="2006709" cy="152349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 anchorCtr="1">
              <a:spAutoFit/>
            </a:bodyPr>
            <a:lstStyle>
              <a:def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9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algn="ctr">
                <a:defRPr sz="1000">
                  <a:solidFill>
                    <a:schemeClr val="tx2"/>
                  </a:solidFill>
                </a:defRPr>
              </a:lvl1pPr>
            </a:lstStyle>
            <a:p>
              <a:pPr marL="0" marR="0" lvl="0" indent="0" algn="ctr" defTabSz="1219169" rtl="0" eaLnBrk="1" fontAlgn="auto" latinLnBrk="0" hangingPunct="0">
                <a:lnSpc>
                  <a:spcPct val="90000"/>
                </a:lnSpc>
                <a:spcBef>
                  <a:spcPts val="225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sz="1100" b="0" i="0" u="none" strike="noStrike" cap="none" normalizeH="0" baseline="0" noProof="0">
                  <a:ln>
                    <a:noFill/>
                  </a:ln>
                  <a:solidFill>
                    <a:srgbClr val="004A86"/>
                  </a:solidFill>
                  <a:uLnTx/>
                  <a:uFillTx/>
                  <a:latin typeface="Intel Clear" panose="020B0704020203020204" pitchFamily="34" charset="0"/>
                  <a:ea typeface="Intel Clear Hans Light" panose="020B0404020203020204" pitchFamily="34" charset="-122"/>
                  <a:cs typeface="+mn-ea"/>
                  <a:sym typeface="Intel Clear" panose="020B0704020203020204" pitchFamily="34" charset="0"/>
                </a:rPr>
                <a:t>基于 API 的编程</a:t>
              </a:r>
            </a:p>
          </p:txBody>
        </p:sp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132870DB-9FD2-BC06-0038-CE6D819DDC98}"/>
                </a:ext>
              </a:extLst>
            </p:cNvPr>
            <p:cNvSpPr/>
            <p:nvPr/>
          </p:nvSpPr>
          <p:spPr>
            <a:xfrm flipH="1">
              <a:off x="5001941" y="1058709"/>
              <a:ext cx="2103187" cy="2675091"/>
            </a:xfrm>
            <a:prstGeom prst="rect">
              <a:avLst/>
            </a:prstGeom>
            <a:solidFill>
              <a:schemeClr val="accent1"/>
            </a:solidFill>
            <a:ln w="12700">
              <a:noFill/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69" rtl="0" eaLnBrk="1" fontAlgn="auto" latinLnBrk="0" hangingPunct="0">
                <a:lnSpc>
                  <a:spcPct val="90000"/>
                </a:lnSpc>
                <a:spcBef>
                  <a:spcPts val="225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l Clear" panose="020B0704020203020204" pitchFamily="34" charset="0"/>
                <a:ea typeface="Intel Clear Hans Light" panose="020B0404020203020204" pitchFamily="34" charset="-122"/>
                <a:cs typeface="+mn-ea"/>
                <a:sym typeface="Intel Clear" panose="020B0704020203020204" pitchFamily="34" charset="0"/>
              </a:endParaRPr>
            </a:p>
          </p:txBody>
        </p:sp>
        <p:sp>
          <p:nvSpPr>
            <p:cNvPr id="35" name="TextBox 14">
              <a:extLst>
                <a:ext uri="{FF2B5EF4-FFF2-40B4-BE49-F238E27FC236}">
                  <a16:creationId xmlns:a16="http://schemas.microsoft.com/office/drawing/2014/main" id="{CF916758-B192-012D-4205-3A939B7CF38D}"/>
                </a:ext>
              </a:extLst>
            </p:cNvPr>
            <p:cNvSpPr txBox="1"/>
            <p:nvPr/>
          </p:nvSpPr>
          <p:spPr>
            <a:xfrm>
              <a:off x="5062889" y="1159640"/>
              <a:ext cx="1982508" cy="152349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 anchorCtr="1">
              <a:spAutoFit/>
            </a:bodyPr>
            <a:lstStyle>
              <a:def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9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algn="ctr">
                <a:defRPr sz="1000">
                  <a:solidFill>
                    <a:schemeClr val="tx2"/>
                  </a:solidFill>
                </a:defRPr>
              </a:lvl1pPr>
            </a:lstStyle>
            <a:p>
              <a:pPr marL="0" marR="0" lvl="0" indent="0" algn="ctr" defTabSz="1219169" rtl="0" eaLnBrk="1" fontAlgn="auto" latinLnBrk="0" hangingPunct="0">
                <a:lnSpc>
                  <a:spcPct val="90000"/>
                </a:lnSpc>
                <a:spcBef>
                  <a:spcPts val="225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sz="1100" b="0" i="0" u="none" strike="noStrike" cap="none" normalizeH="0" baseline="0" noProof="0">
                  <a:ln>
                    <a:noFill/>
                  </a:ln>
                  <a:solidFill>
                    <a:srgbClr val="004A86"/>
                  </a:solidFill>
                  <a:uLnTx/>
                  <a:uFillTx/>
                  <a:latin typeface="Intel Clear" panose="020B0704020203020204" pitchFamily="34" charset="0"/>
                  <a:ea typeface="Intel Clear Hans Light" panose="020B0404020203020204" pitchFamily="34" charset="-122"/>
                  <a:cs typeface="+mn-ea"/>
                  <a:sym typeface="Intel Clear" panose="020B0704020203020204" pitchFamily="34" charset="0"/>
                </a:rPr>
                <a:t>直接编程</a:t>
              </a:r>
            </a:p>
          </p:txBody>
        </p:sp>
        <p:sp>
          <p:nvSpPr>
            <p:cNvPr id="36" name="Rounded Rectangle 12">
              <a:extLst>
                <a:ext uri="{FF2B5EF4-FFF2-40B4-BE49-F238E27FC236}">
                  <a16:creationId xmlns:a16="http://schemas.microsoft.com/office/drawing/2014/main" id="{80083BB4-C07E-5BB3-78D9-9DBB93F0E220}"/>
                </a:ext>
              </a:extLst>
            </p:cNvPr>
            <p:cNvSpPr/>
            <p:nvPr/>
          </p:nvSpPr>
          <p:spPr>
            <a:xfrm flipH="1">
              <a:off x="9323569" y="1058710"/>
              <a:ext cx="2103187" cy="2103589"/>
            </a:xfrm>
            <a:prstGeom prst="rect">
              <a:avLst/>
            </a:prstGeom>
            <a:solidFill>
              <a:schemeClr val="accent1"/>
            </a:solidFill>
            <a:ln w="12700">
              <a:noFill/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69" rtl="0" eaLnBrk="1" fontAlgn="auto" latinLnBrk="0" hangingPunct="0">
                <a:lnSpc>
                  <a:spcPct val="90000"/>
                </a:lnSpc>
                <a:spcBef>
                  <a:spcPts val="225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l Clear" panose="020B0704020203020204" pitchFamily="34" charset="0"/>
                <a:ea typeface="Intel Clear Hans Light" panose="020B0404020203020204" pitchFamily="34" charset="-122"/>
                <a:cs typeface="+mn-ea"/>
                <a:sym typeface="Intel Clear" panose="020B0704020203020204" pitchFamily="34" charset="0"/>
              </a:endParaRPr>
            </a:p>
          </p:txBody>
        </p:sp>
        <p:sp>
          <p:nvSpPr>
            <p:cNvPr id="37" name="TextBox 16">
              <a:extLst>
                <a:ext uri="{FF2B5EF4-FFF2-40B4-BE49-F238E27FC236}">
                  <a16:creationId xmlns:a16="http://schemas.microsoft.com/office/drawing/2014/main" id="{75A63676-49A6-E3E9-3908-B36DCCBC6179}"/>
                </a:ext>
              </a:extLst>
            </p:cNvPr>
            <p:cNvSpPr txBox="1"/>
            <p:nvPr/>
          </p:nvSpPr>
          <p:spPr>
            <a:xfrm>
              <a:off x="9384518" y="1159640"/>
              <a:ext cx="2006709" cy="152349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 anchorCtr="1">
              <a:spAutoFit/>
            </a:bodyPr>
            <a:lstStyle>
              <a:def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9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algn="ctr">
                <a:defRPr sz="1000">
                  <a:solidFill>
                    <a:schemeClr val="tx2"/>
                  </a:solidFill>
                </a:defRPr>
              </a:lvl1pPr>
            </a:lstStyle>
            <a:p>
              <a:pPr marL="0" marR="0" lvl="0" indent="0" algn="ctr" defTabSz="1219169" rtl="0" eaLnBrk="1" fontAlgn="auto" latinLnBrk="0" hangingPunct="0">
                <a:lnSpc>
                  <a:spcPct val="90000"/>
                </a:lnSpc>
                <a:spcBef>
                  <a:spcPts val="225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sz="1100" b="0" i="0" u="none" strike="noStrike" cap="none" normalizeH="0" baseline="0" noProof="0">
                  <a:ln>
                    <a:noFill/>
                  </a:ln>
                  <a:solidFill>
                    <a:srgbClr val="004A86"/>
                  </a:solidFill>
                  <a:uLnTx/>
                  <a:uFillTx/>
                  <a:latin typeface="Intel Clear" panose="020B0704020203020204" pitchFamily="34" charset="0"/>
                  <a:ea typeface="Intel Clear Hans Light" panose="020B0404020203020204" pitchFamily="34" charset="-122"/>
                  <a:cs typeface="+mn-ea"/>
                  <a:sym typeface="Intel Clear" panose="020B0704020203020204" pitchFamily="34" charset="0"/>
                </a:rPr>
                <a:t>分析和调试工具</a:t>
              </a:r>
            </a:p>
          </p:txBody>
        </p:sp>
        <p:sp>
          <p:nvSpPr>
            <p:cNvPr id="38" name="TextBox 17">
              <a:extLst>
                <a:ext uri="{FF2B5EF4-FFF2-40B4-BE49-F238E27FC236}">
                  <a16:creationId xmlns:a16="http://schemas.microsoft.com/office/drawing/2014/main" id="{AF3C38F3-201D-0C78-FCEA-BFA2ADAEB181}"/>
                </a:ext>
              </a:extLst>
            </p:cNvPr>
            <p:cNvSpPr txBox="1"/>
            <p:nvPr/>
          </p:nvSpPr>
          <p:spPr>
            <a:xfrm>
              <a:off x="4910065" y="628519"/>
              <a:ext cx="6606954" cy="369332"/>
            </a:xfrm>
            <a:prstGeom prst="rect">
              <a:avLst/>
            </a:prstGeom>
            <a:noFill/>
          </p:spPr>
          <p:txBody>
            <a:bodyPr vert="horz" wrap="square" lIns="121920" tIns="60960" rIns="121920" bIns="60960" rtlCol="0" anchor="ctr">
              <a:sp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sz="1600" b="1" i="0" u="none" strike="noStrike" cap="none" normalizeH="0" baseline="0" noProof="0">
                  <a:ln>
                    <a:noFill/>
                  </a:ln>
                  <a:solidFill>
                    <a:srgbClr val="525252"/>
                  </a:solidFill>
                  <a:uLnTx/>
                  <a:uFillTx/>
                  <a:latin typeface="Intel Clear" panose="020B0704020203020204" pitchFamily="34" charset="0"/>
                  <a:ea typeface="Intel Clear Hans Light" panose="020B0404020203020204" pitchFamily="34" charset="-122"/>
                  <a:cs typeface="+mn-ea"/>
                  <a:sym typeface="Intel Clear" panose="020B0704020203020204" pitchFamily="34" charset="0"/>
                </a:rPr>
                <a:t>英特尔® oneAPI 基础工具套件</a:t>
              </a:r>
            </a:p>
          </p:txBody>
        </p:sp>
        <p:grpSp>
          <p:nvGrpSpPr>
            <p:cNvPr id="39" name="Group 2">
              <a:extLst>
                <a:ext uri="{FF2B5EF4-FFF2-40B4-BE49-F238E27FC236}">
                  <a16:creationId xmlns:a16="http://schemas.microsoft.com/office/drawing/2014/main" id="{F319E5FB-AEED-EE77-6942-83F4C2BA6D2E}"/>
                </a:ext>
              </a:extLst>
            </p:cNvPr>
            <p:cNvGrpSpPr/>
            <p:nvPr/>
          </p:nvGrpSpPr>
          <p:grpSpPr>
            <a:xfrm>
              <a:off x="5087116" y="1359769"/>
              <a:ext cx="6249564" cy="4564781"/>
              <a:chOff x="5029966" y="1359769"/>
              <a:chExt cx="6249564" cy="3513711"/>
            </a:xfrm>
          </p:grpSpPr>
          <p:sp>
            <p:nvSpPr>
              <p:cNvPr id="41" name="Rectangle 18">
                <a:extLst>
                  <a:ext uri="{FF2B5EF4-FFF2-40B4-BE49-F238E27FC236}">
                    <a16:creationId xmlns:a16="http://schemas.microsoft.com/office/drawing/2014/main" id="{DE182321-BADF-85C0-BBA2-A4F0A9B62253}"/>
                  </a:ext>
                </a:extLst>
              </p:cNvPr>
              <p:cNvSpPr/>
              <p:nvPr/>
            </p:nvSpPr>
            <p:spPr>
              <a:xfrm flipH="1">
                <a:off x="7198770" y="1359769"/>
                <a:ext cx="1923026" cy="411441"/>
              </a:xfrm>
              <a:prstGeom prst="rect">
                <a:avLst/>
              </a:prstGeom>
              <a:solidFill>
                <a:srgbClr val="0068B5"/>
              </a:solidFill>
              <a:ln w="19050" cmpd="sng">
                <a:solidFill>
                  <a:schemeClr val="bg1">
                    <a:alpha val="3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tIns="45720" bIns="64008" rtlCol="0" anchor="ctr"/>
              <a:lstStyle/>
              <a:p>
                <a:pPr marL="0" marR="0" lvl="0" indent="0" algn="ctr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sz="1000" b="0" i="0" u="none" strike="noStrike" cap="none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uLnTx/>
                    <a:uFillTx/>
                    <a:latin typeface="Intel Clear" panose="020B0704020203020204" pitchFamily="34" charset="0"/>
                    <a:ea typeface="Intel Clear Hans Light" panose="020B0404020203020204" pitchFamily="34" charset="-122"/>
                    <a:cs typeface="+mn-ea"/>
                    <a:sym typeface="Intel Clear" panose="020B0704020203020204" pitchFamily="34" charset="0"/>
                  </a:rPr>
                  <a:t>英特尔® oneAPI DPC++ 库 oneDPL</a:t>
                </a:r>
              </a:p>
            </p:txBody>
          </p:sp>
          <p:sp>
            <p:nvSpPr>
              <p:cNvPr id="42" name="Rectangle 19">
                <a:extLst>
                  <a:ext uri="{FF2B5EF4-FFF2-40B4-BE49-F238E27FC236}">
                    <a16:creationId xmlns:a16="http://schemas.microsoft.com/office/drawing/2014/main" id="{3967EAC2-AEDA-5FE8-3363-EB84B48C1EDE}"/>
                  </a:ext>
                </a:extLst>
              </p:cNvPr>
              <p:cNvSpPr/>
              <p:nvPr/>
            </p:nvSpPr>
            <p:spPr>
              <a:xfrm flipH="1">
                <a:off x="5034891" y="1359769"/>
                <a:ext cx="1924202" cy="411440"/>
              </a:xfrm>
              <a:prstGeom prst="rect">
                <a:avLst/>
              </a:prstGeom>
              <a:solidFill>
                <a:srgbClr val="0068B5"/>
              </a:solidFill>
              <a:ln w="19050" cmpd="sng">
                <a:solidFill>
                  <a:schemeClr val="bg1">
                    <a:alpha val="3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tIns="45720" bIns="64008" rtlCol="0" anchor="ctr"/>
              <a:lstStyle/>
              <a:p>
                <a:pPr marL="0" marR="0" lvl="0" indent="0" algn="ctr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sz="1000" b="1" i="0" u="none" strike="noStrike" cap="none" normalizeH="0" baseline="0" noProof="0" dirty="0">
                    <a:ln>
                      <a:noFill/>
                    </a:ln>
                    <a:solidFill>
                      <a:srgbClr val="FFFF00"/>
                    </a:solidFill>
                    <a:uLnTx/>
                    <a:uFillTx/>
                    <a:latin typeface="Intel Clear" panose="020B0704020203020204" pitchFamily="34" charset="0"/>
                    <a:ea typeface="Intel Clear Hans Light" panose="020B0404020203020204" pitchFamily="34" charset="-122"/>
                    <a:cs typeface="+mn-ea"/>
                    <a:sym typeface="Intel Clear" panose="020B0704020203020204" pitchFamily="34" charset="0"/>
                  </a:rPr>
                  <a:t>英特尔® oneAPI DPC++/C++ 编译器</a:t>
                </a:r>
              </a:p>
            </p:txBody>
          </p:sp>
          <p:sp>
            <p:nvSpPr>
              <p:cNvPr id="43" name="Rectangle 20">
                <a:extLst>
                  <a:ext uri="{FF2B5EF4-FFF2-40B4-BE49-F238E27FC236}">
                    <a16:creationId xmlns:a16="http://schemas.microsoft.com/office/drawing/2014/main" id="{A242190F-2072-B592-2FA6-A40CC714A54F}"/>
                  </a:ext>
                </a:extLst>
              </p:cNvPr>
              <p:cNvSpPr/>
              <p:nvPr/>
            </p:nvSpPr>
            <p:spPr>
              <a:xfrm flipH="1">
                <a:off x="9356504" y="1359769"/>
                <a:ext cx="1923026" cy="411441"/>
              </a:xfrm>
              <a:prstGeom prst="rect">
                <a:avLst/>
              </a:prstGeom>
              <a:solidFill>
                <a:srgbClr val="0068B5"/>
              </a:solidFill>
              <a:ln w="19050" cmpd="sng">
                <a:solidFill>
                  <a:schemeClr val="bg1">
                    <a:alpha val="3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tIns="45720" bIns="64008" rtlCol="0" anchor="ctr"/>
              <a:lstStyle/>
              <a:p>
                <a:pPr marL="0" marR="0" lvl="0" indent="0" algn="ctr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sz="1000" b="0" i="0" u="none" strike="noStrike" cap="none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uLnTx/>
                    <a:uFillTx/>
                    <a:latin typeface="Intel Clear" panose="020B0704020203020204" pitchFamily="34" charset="0"/>
                    <a:ea typeface="Intel Clear Hans Light" panose="020B0404020203020204" pitchFamily="34" charset="-122"/>
                    <a:cs typeface="+mn-ea"/>
                    <a:sym typeface="Intel Clear" panose="020B0704020203020204" pitchFamily="34" charset="0"/>
                  </a:rPr>
                  <a:t>英特尔® VTune分析器</a:t>
                </a:r>
              </a:p>
            </p:txBody>
          </p:sp>
          <p:sp>
            <p:nvSpPr>
              <p:cNvPr id="44" name="Rectangle 21">
                <a:extLst>
                  <a:ext uri="{FF2B5EF4-FFF2-40B4-BE49-F238E27FC236}">
                    <a16:creationId xmlns:a16="http://schemas.microsoft.com/office/drawing/2014/main" id="{BE6F0275-39F3-D39F-3D9D-AA9EF3F1CEC6}"/>
                  </a:ext>
                </a:extLst>
              </p:cNvPr>
              <p:cNvSpPr/>
              <p:nvPr/>
            </p:nvSpPr>
            <p:spPr>
              <a:xfrm flipH="1">
                <a:off x="7198770" y="1804083"/>
                <a:ext cx="1923026" cy="411441"/>
              </a:xfrm>
              <a:prstGeom prst="rect">
                <a:avLst/>
              </a:prstGeom>
              <a:solidFill>
                <a:srgbClr val="0068B5"/>
              </a:solidFill>
              <a:ln w="19050" cmpd="sng">
                <a:solidFill>
                  <a:schemeClr val="bg1">
                    <a:alpha val="3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tIns="45720" bIns="64008" rtlCol="0" anchor="ctr"/>
              <a:lstStyle/>
              <a:p>
                <a:pPr marL="0" marR="0" lvl="0" indent="0" algn="ctr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sz="1000" b="0" i="0" u="none" strike="noStrike" cap="none" normalizeH="0" baseline="0" noProof="0">
                    <a:ln>
                      <a:noFill/>
                    </a:ln>
                    <a:solidFill>
                      <a:prstClr val="white"/>
                    </a:solidFill>
                    <a:uLnTx/>
                    <a:uFillTx/>
                    <a:latin typeface="Intel Clear" panose="020B0704020203020204" pitchFamily="34" charset="0"/>
                    <a:ea typeface="Intel Clear Hans Light" panose="020B0404020203020204" pitchFamily="34" charset="-122"/>
                    <a:cs typeface="+mn-ea"/>
                    <a:sym typeface="Intel Clear" panose="020B0704020203020204" pitchFamily="34" charset="0"/>
                  </a:rPr>
                  <a:t>英特尔® oneAPI 数学核心函数库 - oneMKL</a:t>
                </a:r>
              </a:p>
            </p:txBody>
          </p:sp>
          <p:sp>
            <p:nvSpPr>
              <p:cNvPr id="45" name="Rectangle 22">
                <a:extLst>
                  <a:ext uri="{FF2B5EF4-FFF2-40B4-BE49-F238E27FC236}">
                    <a16:creationId xmlns:a16="http://schemas.microsoft.com/office/drawing/2014/main" id="{AABFBD1B-589F-F581-F45F-1410186E7B6B}"/>
                  </a:ext>
                </a:extLst>
              </p:cNvPr>
              <p:cNvSpPr/>
              <p:nvPr/>
            </p:nvSpPr>
            <p:spPr>
              <a:xfrm flipH="1">
                <a:off x="5034891" y="1804083"/>
                <a:ext cx="1924202" cy="411440"/>
              </a:xfrm>
              <a:prstGeom prst="rect">
                <a:avLst/>
              </a:prstGeom>
              <a:solidFill>
                <a:srgbClr val="0068B5"/>
              </a:solidFill>
              <a:ln w="19050" cmpd="sng">
                <a:solidFill>
                  <a:schemeClr val="bg1">
                    <a:alpha val="3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tIns="45720" bIns="64008" rtlCol="0" anchor="ctr"/>
              <a:lstStyle/>
              <a:p>
                <a:pPr marL="0" marR="0" lvl="0" indent="0" algn="ctr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sz="1000" b="0" i="0" u="none" strike="noStrike" cap="none" normalizeH="0" baseline="0" noProof="0">
                    <a:ln>
                      <a:noFill/>
                    </a:ln>
                    <a:solidFill>
                      <a:prstClr val="white"/>
                    </a:solidFill>
                    <a:uLnTx/>
                    <a:uFillTx/>
                    <a:latin typeface="Intel Clear" panose="020B0704020203020204" pitchFamily="34" charset="0"/>
                    <a:ea typeface="Intel Clear Hans Light" panose="020B0404020203020204" pitchFamily="34" charset="-122"/>
                    <a:cs typeface="+mn-ea"/>
                    <a:sym typeface="Intel Clear" panose="020B0704020203020204" pitchFamily="34" charset="0"/>
                  </a:rPr>
                  <a:t>英特尔® DPC++ 兼容性工具</a:t>
                </a:r>
              </a:p>
            </p:txBody>
          </p:sp>
          <p:sp>
            <p:nvSpPr>
              <p:cNvPr id="46" name="Rectangle 23">
                <a:extLst>
                  <a:ext uri="{FF2B5EF4-FFF2-40B4-BE49-F238E27FC236}">
                    <a16:creationId xmlns:a16="http://schemas.microsoft.com/office/drawing/2014/main" id="{5D4278C5-D6FB-413C-64B1-940E74442CDF}"/>
                  </a:ext>
                </a:extLst>
              </p:cNvPr>
              <p:cNvSpPr/>
              <p:nvPr/>
            </p:nvSpPr>
            <p:spPr>
              <a:xfrm flipH="1">
                <a:off x="9356504" y="1804083"/>
                <a:ext cx="1923026" cy="411441"/>
              </a:xfrm>
              <a:prstGeom prst="rect">
                <a:avLst/>
              </a:prstGeom>
              <a:solidFill>
                <a:srgbClr val="0068B5"/>
              </a:solidFill>
              <a:ln w="19050" cmpd="sng">
                <a:solidFill>
                  <a:schemeClr val="bg1">
                    <a:alpha val="3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tIns="45720" bIns="64008" rtlCol="0" anchor="ctr"/>
              <a:lstStyle/>
              <a:p>
                <a:pPr marL="0" marR="0" lvl="0" indent="0" algn="ctr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sz="1000" b="0" i="0" u="none" strike="noStrike" cap="none" normalizeH="0" baseline="0" noProof="0">
                    <a:ln>
                      <a:noFill/>
                    </a:ln>
                    <a:solidFill>
                      <a:prstClr val="white"/>
                    </a:solidFill>
                    <a:uLnTx/>
                    <a:uFillTx/>
                    <a:latin typeface="Intel Clear" panose="020B0704020203020204" pitchFamily="34" charset="0"/>
                    <a:ea typeface="Intel Clear Hans Light" panose="020B0404020203020204" pitchFamily="34" charset="-122"/>
                    <a:cs typeface="+mn-ea"/>
                    <a:sym typeface="Intel Clear" panose="020B0704020203020204" pitchFamily="34" charset="0"/>
                  </a:rPr>
                  <a:t>英特尔® Advisor</a:t>
                </a:r>
              </a:p>
            </p:txBody>
          </p:sp>
          <p:sp>
            <p:nvSpPr>
              <p:cNvPr id="47" name="Rectangle 24">
                <a:extLst>
                  <a:ext uri="{FF2B5EF4-FFF2-40B4-BE49-F238E27FC236}">
                    <a16:creationId xmlns:a16="http://schemas.microsoft.com/office/drawing/2014/main" id="{4320278E-F3E7-D326-C98F-F0B1C0319432}"/>
                  </a:ext>
                </a:extLst>
              </p:cNvPr>
              <p:cNvSpPr/>
              <p:nvPr/>
            </p:nvSpPr>
            <p:spPr>
              <a:xfrm flipH="1">
                <a:off x="7198770" y="2247614"/>
                <a:ext cx="1923026" cy="411441"/>
              </a:xfrm>
              <a:prstGeom prst="rect">
                <a:avLst/>
              </a:prstGeom>
              <a:solidFill>
                <a:srgbClr val="0068B5"/>
              </a:solidFill>
              <a:ln w="19050" cmpd="sng">
                <a:solidFill>
                  <a:schemeClr val="bg1">
                    <a:alpha val="3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tIns="45720" bIns="64008" rtlCol="0" anchor="ctr"/>
              <a:lstStyle/>
              <a:p>
                <a:pPr marL="0" marR="0" lvl="0" indent="0" algn="ctr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sz="1000" b="0" i="0" u="none" strike="noStrike" cap="none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uLnTx/>
                    <a:uFillTx/>
                    <a:latin typeface="Intel Clear" panose="020B0704020203020204" pitchFamily="34" charset="0"/>
                    <a:ea typeface="Intel Clear Hans Light" panose="020B0404020203020204" pitchFamily="34" charset="-122"/>
                    <a:cs typeface="+mn-ea"/>
                    <a:sym typeface="Intel Clear" panose="020B0704020203020204" pitchFamily="34" charset="0"/>
                  </a:rPr>
                  <a:t>英特尔® oneAPI 数据分析库 - oneDAL</a:t>
                </a:r>
              </a:p>
            </p:txBody>
          </p:sp>
          <p:sp>
            <p:nvSpPr>
              <p:cNvPr id="48" name="Rectangle 25">
                <a:extLst>
                  <a:ext uri="{FF2B5EF4-FFF2-40B4-BE49-F238E27FC236}">
                    <a16:creationId xmlns:a16="http://schemas.microsoft.com/office/drawing/2014/main" id="{35A8A5C2-F532-295E-0E25-0F96B307BAB0}"/>
                  </a:ext>
                </a:extLst>
              </p:cNvPr>
              <p:cNvSpPr/>
              <p:nvPr/>
            </p:nvSpPr>
            <p:spPr>
              <a:xfrm flipH="1">
                <a:off x="5034891" y="2247614"/>
                <a:ext cx="1924202" cy="411440"/>
              </a:xfrm>
              <a:prstGeom prst="rect">
                <a:avLst/>
              </a:prstGeom>
              <a:solidFill>
                <a:srgbClr val="0068B5"/>
              </a:solidFill>
              <a:ln w="19050" cmpd="sng">
                <a:solidFill>
                  <a:schemeClr val="bg1">
                    <a:alpha val="3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tIns="45720" bIns="64008" rtlCol="0" anchor="ctr"/>
              <a:lstStyle/>
              <a:p>
                <a:pPr marL="0" marR="0" lvl="0" indent="0" algn="ctr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sz="1000" b="0" i="0" u="none" strike="noStrike" cap="none" normalizeH="0" baseline="0" noProof="0">
                    <a:ln>
                      <a:noFill/>
                    </a:ln>
                    <a:solidFill>
                      <a:prstClr val="white"/>
                    </a:solidFill>
                    <a:uLnTx/>
                    <a:uFillTx/>
                    <a:latin typeface="Intel Clear" panose="020B0704020203020204" pitchFamily="34" charset="0"/>
                    <a:ea typeface="Intel Clear Hans Light" panose="020B0404020203020204" pitchFamily="34" charset="-122"/>
                    <a:cs typeface="+mn-ea"/>
                    <a:sym typeface="Intel Clear" panose="020B0704020203020204" pitchFamily="34" charset="0"/>
                  </a:rPr>
                  <a:t>英特尔® Python 分发版</a:t>
                </a:r>
              </a:p>
            </p:txBody>
          </p:sp>
          <p:sp>
            <p:nvSpPr>
              <p:cNvPr id="49" name="Rectangle 28">
                <a:extLst>
                  <a:ext uri="{FF2B5EF4-FFF2-40B4-BE49-F238E27FC236}">
                    <a16:creationId xmlns:a16="http://schemas.microsoft.com/office/drawing/2014/main" id="{EF07FD3C-7767-00FD-EF39-20829D52495D}"/>
                  </a:ext>
                </a:extLst>
              </p:cNvPr>
              <p:cNvSpPr/>
              <p:nvPr/>
            </p:nvSpPr>
            <p:spPr>
              <a:xfrm flipH="1">
                <a:off x="9356504" y="2247614"/>
                <a:ext cx="1923026" cy="411441"/>
              </a:xfrm>
              <a:prstGeom prst="rect">
                <a:avLst/>
              </a:prstGeom>
              <a:solidFill>
                <a:srgbClr val="0068B5"/>
              </a:solidFill>
              <a:ln w="19050" cmpd="sng">
                <a:solidFill>
                  <a:schemeClr val="bg1">
                    <a:alpha val="3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tIns="45720" bIns="64008" rtlCol="0" anchor="ctr"/>
              <a:lstStyle/>
              <a:p>
                <a:pPr algn="ctr" defTabSz="1219170"/>
                <a:r>
                  <a:rPr lang="zh-CN" altLang="en-US" sz="1000">
                    <a:solidFill>
                      <a:prstClr val="white"/>
                    </a:solidFill>
                    <a:latin typeface="Intel Clear" panose="020B0704020203020204" pitchFamily="34" charset="0"/>
                    <a:ea typeface="Intel Clear Hans Light" panose="020B0404020203020204" pitchFamily="34" charset="-122"/>
                    <a:cs typeface="+mn-ea"/>
                    <a:sym typeface="Intel Clear" panose="020B0704020203020204" pitchFamily="34" charset="0"/>
                  </a:rPr>
                  <a:t>英特尔</a:t>
                </a:r>
                <a:r>
                  <a:rPr lang="en-US" altLang="zh-CN" sz="1000">
                    <a:solidFill>
                      <a:prstClr val="white"/>
                    </a:solidFill>
                    <a:latin typeface="Intel Clear" panose="020B0704020203020204" pitchFamily="34" charset="0"/>
                    <a:ea typeface="Intel Clear Hans Light" panose="020B0404020203020204" pitchFamily="34" charset="-122"/>
                    <a:cs typeface="+mn-ea"/>
                    <a:sym typeface="Intel Clear" panose="020B0704020203020204" pitchFamily="34" charset="0"/>
                  </a:rPr>
                  <a:t>® GDB </a:t>
                </a:r>
                <a:r>
                  <a:rPr lang="zh-CN" altLang="en-US" sz="1000">
                    <a:solidFill>
                      <a:prstClr val="white"/>
                    </a:solidFill>
                    <a:latin typeface="Intel Clear" panose="020B0704020203020204" pitchFamily="34" charset="0"/>
                    <a:ea typeface="Intel Clear Hans Light" panose="020B0404020203020204" pitchFamily="34" charset="-122"/>
                    <a:cs typeface="+mn-ea"/>
                    <a:sym typeface="Intel Clear" panose="020B0704020203020204" pitchFamily="34" charset="0"/>
                  </a:rPr>
                  <a:t>分发版</a:t>
                </a:r>
              </a:p>
            </p:txBody>
          </p:sp>
          <p:sp>
            <p:nvSpPr>
              <p:cNvPr id="50" name="Rectangle 223">
                <a:extLst>
                  <a:ext uri="{FF2B5EF4-FFF2-40B4-BE49-F238E27FC236}">
                    <a16:creationId xmlns:a16="http://schemas.microsoft.com/office/drawing/2014/main" id="{6F68DA57-2A35-FF31-7295-9F53AD9BC820}"/>
                  </a:ext>
                </a:extLst>
              </p:cNvPr>
              <p:cNvSpPr/>
              <p:nvPr/>
            </p:nvSpPr>
            <p:spPr>
              <a:xfrm flipH="1">
                <a:off x="7198770" y="2691372"/>
                <a:ext cx="1923026" cy="411441"/>
              </a:xfrm>
              <a:prstGeom prst="rect">
                <a:avLst/>
              </a:prstGeom>
              <a:solidFill>
                <a:srgbClr val="0068B5"/>
              </a:solidFill>
              <a:ln w="19050" cmpd="sng">
                <a:solidFill>
                  <a:schemeClr val="bg1">
                    <a:alpha val="3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tIns="45720" bIns="64008" rtlCol="0" anchor="ctr"/>
              <a:lstStyle/>
              <a:p>
                <a:pPr marL="0" marR="0" lvl="0" indent="0" algn="ctr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sz="1000" b="0" i="0" u="none" strike="noStrike" cap="none" normalizeH="0" baseline="0" noProof="0">
                    <a:ln>
                      <a:noFill/>
                    </a:ln>
                    <a:solidFill>
                      <a:prstClr val="white"/>
                    </a:solidFill>
                    <a:uLnTx/>
                    <a:uFillTx/>
                    <a:latin typeface="Intel Clear" panose="020B0704020203020204" pitchFamily="34" charset="0"/>
                    <a:ea typeface="Intel Clear Hans Light" panose="020B0404020203020204" pitchFamily="34" charset="-122"/>
                    <a:cs typeface="+mn-ea"/>
                    <a:sym typeface="Intel Clear" panose="020B0704020203020204" pitchFamily="34" charset="0"/>
                  </a:rPr>
                  <a:t>英特尔® oneAPI 线程构建模块 - oneTBB</a:t>
                </a:r>
              </a:p>
            </p:txBody>
          </p:sp>
          <p:sp>
            <p:nvSpPr>
              <p:cNvPr id="51" name="Rectangle 225">
                <a:extLst>
                  <a:ext uri="{FF2B5EF4-FFF2-40B4-BE49-F238E27FC236}">
                    <a16:creationId xmlns:a16="http://schemas.microsoft.com/office/drawing/2014/main" id="{3E49588E-A20E-43CB-95BB-B58A3ACA7737}"/>
                  </a:ext>
                </a:extLst>
              </p:cNvPr>
              <p:cNvSpPr/>
              <p:nvPr/>
            </p:nvSpPr>
            <p:spPr>
              <a:xfrm flipH="1">
                <a:off x="5029966" y="2691372"/>
                <a:ext cx="1924202" cy="411440"/>
              </a:xfrm>
              <a:prstGeom prst="rect">
                <a:avLst/>
              </a:prstGeom>
              <a:solidFill>
                <a:srgbClr val="0068B5"/>
              </a:solidFill>
              <a:ln w="19050" cmpd="sng">
                <a:solidFill>
                  <a:schemeClr val="bg1">
                    <a:alpha val="3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tIns="45720" bIns="64008" rtlCol="0" anchor="ctr"/>
              <a:lstStyle/>
              <a:p>
                <a:pPr marL="0" marR="0" lvl="0" indent="0" algn="ctr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sz="1000" b="0" i="0" u="none" strike="noStrike" cap="none" normalizeH="0" baseline="0" noProof="0">
                    <a:ln>
                      <a:noFill/>
                    </a:ln>
                    <a:solidFill>
                      <a:prstClr val="white"/>
                    </a:solidFill>
                    <a:uLnTx/>
                    <a:uFillTx/>
                    <a:latin typeface="Intel Clear" panose="020B0704020203020204" pitchFamily="34" charset="0"/>
                    <a:ea typeface="Intel Clear Hans Light" panose="020B0404020203020204" pitchFamily="34" charset="-122"/>
                    <a:cs typeface="+mn-ea"/>
                    <a:sym typeface="Intel Clear" panose="020B0704020203020204" pitchFamily="34" charset="0"/>
                  </a:rPr>
                  <a:t>面向 oneAPI 基础工具套件的英特尔® FPGA 插件</a:t>
                </a:r>
              </a:p>
            </p:txBody>
          </p:sp>
          <p:sp>
            <p:nvSpPr>
              <p:cNvPr id="52" name="Rectangle 227">
                <a:extLst>
                  <a:ext uri="{FF2B5EF4-FFF2-40B4-BE49-F238E27FC236}">
                    <a16:creationId xmlns:a16="http://schemas.microsoft.com/office/drawing/2014/main" id="{A34A2650-722E-B236-EBC1-09D53C16E519}"/>
                  </a:ext>
                </a:extLst>
              </p:cNvPr>
              <p:cNvSpPr/>
              <p:nvPr/>
            </p:nvSpPr>
            <p:spPr>
              <a:xfrm flipH="1">
                <a:off x="7198770" y="3134042"/>
                <a:ext cx="1923026" cy="411441"/>
              </a:xfrm>
              <a:prstGeom prst="rect">
                <a:avLst/>
              </a:prstGeom>
              <a:solidFill>
                <a:srgbClr val="0068B5"/>
              </a:solidFill>
              <a:ln w="19050" cmpd="sng">
                <a:solidFill>
                  <a:schemeClr val="bg1">
                    <a:alpha val="3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tIns="45720" bIns="64008" rtlCol="0" anchor="ctr"/>
              <a:lstStyle/>
              <a:p>
                <a:pPr marL="0" marR="0" lvl="0" indent="0" algn="ctr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sz="1000" b="0" i="0" u="none" strike="noStrike" cap="none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uLnTx/>
                    <a:uFillTx/>
                    <a:latin typeface="Intel Clear" panose="020B0704020203020204" pitchFamily="34" charset="0"/>
                    <a:ea typeface="Intel Clear Hans Light" panose="020B0404020203020204" pitchFamily="34" charset="-122"/>
                    <a:cs typeface="+mn-ea"/>
                    <a:sym typeface="Intel Clear" panose="020B0704020203020204" pitchFamily="34" charset="0"/>
                  </a:rPr>
                  <a:t>英特尔® oneAPI 视频处理库 - oneVPL</a:t>
                </a:r>
              </a:p>
            </p:txBody>
          </p:sp>
          <p:sp>
            <p:nvSpPr>
              <p:cNvPr id="53" name="Rectangle 229">
                <a:extLst>
                  <a:ext uri="{FF2B5EF4-FFF2-40B4-BE49-F238E27FC236}">
                    <a16:creationId xmlns:a16="http://schemas.microsoft.com/office/drawing/2014/main" id="{5A8C6385-67EB-F21B-1D42-DBA558668763}"/>
                  </a:ext>
                </a:extLst>
              </p:cNvPr>
              <p:cNvSpPr/>
              <p:nvPr/>
            </p:nvSpPr>
            <p:spPr>
              <a:xfrm flipH="1">
                <a:off x="7198770" y="3577965"/>
                <a:ext cx="1923026" cy="411441"/>
              </a:xfrm>
              <a:prstGeom prst="rect">
                <a:avLst/>
              </a:prstGeom>
              <a:solidFill>
                <a:srgbClr val="0068B5"/>
              </a:solidFill>
              <a:ln w="19050" cmpd="sng">
                <a:solidFill>
                  <a:schemeClr val="bg1">
                    <a:alpha val="3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tIns="45720" bIns="64008" rtlCol="0" anchor="ctr"/>
              <a:lstStyle/>
              <a:p>
                <a:pPr marL="0" marR="0" lvl="0" indent="0" algn="ctr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sz="1000" b="0" i="0" u="none" strike="noStrike" cap="none" normalizeH="0" baseline="0" noProof="0">
                    <a:ln>
                      <a:noFill/>
                    </a:ln>
                    <a:solidFill>
                      <a:prstClr val="white"/>
                    </a:solidFill>
                    <a:uLnTx/>
                    <a:uFillTx/>
                    <a:latin typeface="Intel Clear" panose="020B0704020203020204" pitchFamily="34" charset="0"/>
                    <a:ea typeface="Intel Clear Hans Light" panose="020B0404020203020204" pitchFamily="34" charset="-122"/>
                    <a:cs typeface="+mn-ea"/>
                    <a:sym typeface="Intel Clear" panose="020B0704020203020204" pitchFamily="34" charset="0"/>
                  </a:rPr>
                  <a:t>英特尔® oneAPI 聚合通信库</a:t>
                </a:r>
              </a:p>
              <a:p>
                <a:pPr marL="0" marR="0" lvl="0" indent="0" algn="ctr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sz="1000">
                    <a:solidFill>
                      <a:prstClr val="white"/>
                    </a:solidFill>
                    <a:latin typeface="Intel Clear" panose="020B0704020203020204" pitchFamily="34" charset="0"/>
                    <a:ea typeface="Intel Clear Hans Light" panose="020B0404020203020204" pitchFamily="34" charset="-122"/>
                    <a:cs typeface="+mn-ea"/>
                    <a:sym typeface="Intel Clear" panose="020B0704020203020204" pitchFamily="34" charset="0"/>
                  </a:rPr>
                  <a:t>oneCCL</a:t>
                </a:r>
              </a:p>
            </p:txBody>
          </p:sp>
          <p:sp>
            <p:nvSpPr>
              <p:cNvPr id="54" name="Rectangle 231">
                <a:extLst>
                  <a:ext uri="{FF2B5EF4-FFF2-40B4-BE49-F238E27FC236}">
                    <a16:creationId xmlns:a16="http://schemas.microsoft.com/office/drawing/2014/main" id="{E4A93C9E-7487-FFC5-31A6-412E82CCE6E9}"/>
                  </a:ext>
                </a:extLst>
              </p:cNvPr>
              <p:cNvSpPr/>
              <p:nvPr/>
            </p:nvSpPr>
            <p:spPr>
              <a:xfrm flipH="1">
                <a:off x="7198770" y="4020002"/>
                <a:ext cx="1923026" cy="411441"/>
              </a:xfrm>
              <a:prstGeom prst="rect">
                <a:avLst/>
              </a:prstGeom>
              <a:solidFill>
                <a:srgbClr val="0068B5"/>
              </a:solidFill>
              <a:ln w="19050" cmpd="sng">
                <a:solidFill>
                  <a:schemeClr val="bg1">
                    <a:alpha val="3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tIns="45720" bIns="64008" rtlCol="0" anchor="ctr"/>
              <a:lstStyle/>
              <a:p>
                <a:pPr marL="0" marR="0" lvl="0" indent="0" algn="ctr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sz="1000" b="0" i="0" u="none" strike="noStrike" cap="none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uLnTx/>
                    <a:uFillTx/>
                    <a:latin typeface="Intel Clear" panose="020B0704020203020204" pitchFamily="34" charset="0"/>
                    <a:ea typeface="Intel Clear Hans Light" panose="020B0404020203020204" pitchFamily="34" charset="-122"/>
                    <a:cs typeface="+mn-ea"/>
                    <a:sym typeface="Intel Clear" panose="020B0704020203020204" pitchFamily="34" charset="0"/>
                  </a:rPr>
                  <a:t>英特尔® oneAPI深度神经网络库 - oneDNN</a:t>
                </a:r>
              </a:p>
            </p:txBody>
          </p:sp>
          <p:sp>
            <p:nvSpPr>
              <p:cNvPr id="55" name="Rectangle 233">
                <a:extLst>
                  <a:ext uri="{FF2B5EF4-FFF2-40B4-BE49-F238E27FC236}">
                    <a16:creationId xmlns:a16="http://schemas.microsoft.com/office/drawing/2014/main" id="{EAF27121-106E-CFF0-28A6-A0A3163D2714}"/>
                  </a:ext>
                </a:extLst>
              </p:cNvPr>
              <p:cNvSpPr/>
              <p:nvPr/>
            </p:nvSpPr>
            <p:spPr>
              <a:xfrm flipH="1">
                <a:off x="7198770" y="4462039"/>
                <a:ext cx="1923026" cy="411441"/>
              </a:xfrm>
              <a:prstGeom prst="rect">
                <a:avLst/>
              </a:prstGeom>
              <a:solidFill>
                <a:srgbClr val="0068B5"/>
              </a:solidFill>
              <a:ln w="19050" cmpd="sng">
                <a:solidFill>
                  <a:schemeClr val="bg1">
                    <a:alpha val="3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tIns="45720" bIns="64008" rtlCol="0" anchor="ctr"/>
              <a:lstStyle/>
              <a:p>
                <a:pPr marL="0" marR="0" lvl="0" indent="0" algn="ctr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sz="1000" b="0" i="0" u="none" strike="noStrike" cap="none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uLnTx/>
                    <a:uFillTx/>
                    <a:latin typeface="Intel Clear" panose="020B0704020203020204" pitchFamily="34" charset="0"/>
                    <a:ea typeface="Intel Clear Hans Light" panose="020B0404020203020204" pitchFamily="34" charset="-122"/>
                    <a:cs typeface="+mn-ea"/>
                    <a:sym typeface="Intel Clear" panose="020B0704020203020204" pitchFamily="34" charset="0"/>
                  </a:rPr>
                  <a:t>英特尔® 集成性能基元 </a:t>
                </a:r>
                <a:endParaRPr kumimoji="0" lang="en-US" altLang="zh-CN" sz="1000" b="0" i="0" u="none" strike="noStrike" cap="none" normalizeH="0" baseline="0" noProof="0" dirty="0">
                  <a:ln>
                    <a:noFill/>
                  </a:ln>
                  <a:solidFill>
                    <a:prstClr val="white"/>
                  </a:solidFill>
                  <a:uLnTx/>
                  <a:uFillTx/>
                  <a:latin typeface="Intel Clear" panose="020B0704020203020204" pitchFamily="34" charset="0"/>
                  <a:ea typeface="Intel Clear Hans Light" panose="020B0404020203020204" pitchFamily="34" charset="-122"/>
                  <a:cs typeface="+mn-ea"/>
                  <a:sym typeface="Intel Clear" panose="020B0704020203020204" pitchFamily="34" charset="0"/>
                </a:endParaRPr>
              </a:p>
              <a:p>
                <a:pPr marL="0" marR="0" lvl="0" indent="0" algn="ctr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sz="1000" b="0" i="0" u="none" strike="noStrike" cap="none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uLnTx/>
                    <a:uFillTx/>
                    <a:latin typeface="Intel Clear" panose="020B0704020203020204" pitchFamily="34" charset="0"/>
                    <a:ea typeface="Intel Clear Hans Light" panose="020B0404020203020204" pitchFamily="34" charset="-122"/>
                    <a:cs typeface="+mn-ea"/>
                    <a:sym typeface="Intel Clear" panose="020B0704020203020204" pitchFamily="34" charset="0"/>
                  </a:rPr>
                  <a:t>- </a:t>
                </a:r>
                <a:r>
                  <a:rPr lang="zh-CN" sz="1000" dirty="0">
                    <a:solidFill>
                      <a:prstClr val="white"/>
                    </a:solidFill>
                    <a:latin typeface="Intel Clear" panose="020B0704020203020204" pitchFamily="34" charset="0"/>
                    <a:ea typeface="Intel Clear Hans Light" panose="020B0404020203020204" pitchFamily="34" charset="-122"/>
                    <a:cs typeface="+mn-ea"/>
                    <a:sym typeface="Intel Clear" panose="020B0704020203020204" pitchFamily="34" charset="0"/>
                  </a:rPr>
                  <a:t>英特尔</a:t>
                </a:r>
                <a:r>
                  <a:rPr kumimoji="0" lang="zh-CN" sz="1000" b="0" i="0" u="none" strike="noStrike" cap="none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uLnTx/>
                    <a:uFillTx/>
                    <a:latin typeface="Intel Clear" panose="020B0704020203020204" pitchFamily="34" charset="0"/>
                    <a:ea typeface="Intel Clear Hans Light" panose="020B0404020203020204" pitchFamily="34" charset="-122"/>
                    <a:cs typeface="+mn-ea"/>
                    <a:sym typeface="Intel Clear" panose="020B0704020203020204" pitchFamily="34" charset="0"/>
                  </a:rPr>
                  <a:t>® IPP</a:t>
                </a:r>
              </a:p>
            </p:txBody>
          </p:sp>
        </p:grpSp>
        <p:pic>
          <p:nvPicPr>
            <p:cNvPr id="40" name="Picture 5">
              <a:extLst>
                <a:ext uri="{FF2B5EF4-FFF2-40B4-BE49-F238E27FC236}">
                  <a16:creationId xmlns:a16="http://schemas.microsoft.com/office/drawing/2014/main" id="{B3095191-A026-F796-70F1-98D6F3F0A23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93947" y="4693188"/>
              <a:ext cx="1097280" cy="13057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845493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DPC++(Data Parallel C++)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endParaRPr lang="en-US" altLang="zh-CN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DPC++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是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SYCL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标准的一种实现：</a:t>
            </a:r>
            <a:endParaRPr lang="en-US" altLang="zh-CN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lvl="1"/>
            <a:r>
              <a:rPr lang="zh-CN" altLang="en-US" sz="18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使用标准现代</a:t>
            </a:r>
            <a:r>
              <a:rPr lang="en-US" altLang="zh-CN" sz="18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C++</a:t>
            </a:r>
            <a:r>
              <a:rPr lang="zh-CN" altLang="en-US" sz="18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（</a:t>
            </a:r>
            <a:r>
              <a:rPr lang="en-US" altLang="zh-CN" sz="18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C++17</a:t>
            </a:r>
            <a:r>
              <a:rPr lang="zh-CN" altLang="en-US" sz="18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标准）；</a:t>
            </a:r>
            <a:endParaRPr lang="en-US" altLang="zh-CN" sz="18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lvl="1"/>
            <a:r>
              <a:rPr lang="zh-CN" altLang="en-US" sz="18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集成了 </a:t>
            </a:r>
            <a:r>
              <a:rPr lang="en-US" altLang="zh-CN" sz="18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SYCL </a:t>
            </a:r>
            <a:r>
              <a:rPr lang="zh-CN" altLang="en-US" sz="18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标准，支持数据并行性和异构编程；</a:t>
            </a:r>
            <a:endParaRPr lang="en-US" altLang="zh-CN" sz="18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lvl="1"/>
            <a:r>
              <a:rPr lang="zh-CN" altLang="en-US" sz="18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扩展 </a:t>
            </a:r>
            <a:r>
              <a:rPr lang="en-US" altLang="zh-CN" sz="18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SYCL </a:t>
            </a:r>
            <a:r>
              <a:rPr lang="zh-CN" altLang="en-US" sz="18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标准：增强效率，提升性能；</a:t>
            </a:r>
            <a:endParaRPr lang="en-US" altLang="zh-CN" sz="18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lvl="1"/>
            <a:r>
              <a:rPr lang="zh-CN" altLang="en-US" sz="18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基于</a:t>
            </a:r>
            <a:r>
              <a:rPr lang="en-US" altLang="zh-CN" sz="18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LLVM</a:t>
            </a:r>
            <a:r>
              <a:rPr lang="zh-CN" altLang="en-US" sz="18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的开源编译器。</a:t>
            </a:r>
            <a:endParaRPr lang="en-US" altLang="zh-CN" sz="18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lvl="2"/>
            <a:endParaRPr lang="zh-CN" altLang="en-US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lvl="1"/>
            <a:endParaRPr lang="en-US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/>
          <p:nvPr/>
        </p:nvSpPr>
        <p:spPr>
          <a:xfrm>
            <a:off x="918025" y="607296"/>
            <a:ext cx="1518044" cy="1478675"/>
          </a:xfrm>
          <a:prstGeom prst="rect">
            <a:avLst/>
          </a:prstGeom>
          <a:ln w="12700">
            <a:miter lim="400000"/>
          </a:ln>
        </p:spPr>
        <p:txBody>
          <a:bodyPr wrap="none" lIns="35719" tIns="35719" rIns="35719" bIns="35719" anchor="ctr">
            <a:spAutoFit/>
          </a:bodyPr>
          <a:lstStyle>
            <a:lvl1pPr defTabSz="825500">
              <a:defRPr sz="130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lvl1pPr>
          </a:lstStyle>
          <a:p>
            <a:r>
              <a:rPr sz="9140" dirty="0"/>
              <a:t>0</a:t>
            </a:r>
            <a:r>
              <a:rPr lang="en-US" sz="9140" dirty="0"/>
              <a:t>2</a:t>
            </a:r>
            <a:endParaRPr sz="9140" dirty="0"/>
          </a:p>
        </p:txBody>
      </p:sp>
      <p:grpSp>
        <p:nvGrpSpPr>
          <p:cNvPr id="155" name="Group 155"/>
          <p:cNvGrpSpPr/>
          <p:nvPr/>
        </p:nvGrpSpPr>
        <p:grpSpPr>
          <a:xfrm>
            <a:off x="1041600" y="2066052"/>
            <a:ext cx="4030588" cy="1261692"/>
            <a:chOff x="-1" y="39238"/>
            <a:chExt cx="5732209" cy="1794347"/>
          </a:xfrm>
        </p:grpSpPr>
        <p:sp>
          <p:nvSpPr>
            <p:cNvPr id="153" name="Shape 153"/>
            <p:cNvSpPr/>
            <p:nvPr/>
          </p:nvSpPr>
          <p:spPr>
            <a:xfrm>
              <a:off x="279400" y="39238"/>
              <a:ext cx="5452808" cy="179434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35719" tIns="35719" rIns="35719" bIns="35719" numCol="1" anchor="ctr">
              <a:spAutoFit/>
            </a:bodyPr>
            <a:lstStyle/>
            <a:p>
              <a:pPr algn="l" defTabSz="455295">
                <a:defRPr sz="5500" b="1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微软雅黑" panose="020B0503020204020204" pitchFamily="34" charset="-122"/>
                </a:defRPr>
              </a:pPr>
              <a:r>
                <a:rPr lang="en-US" altLang="zh-CN" sz="3865" dirty="0">
                  <a:solidFill>
                    <a:schemeClr val="tx1"/>
                  </a:solidFill>
                </a:rPr>
                <a:t>SYCL &amp; DPC++</a:t>
              </a:r>
              <a:endParaRPr sz="3865" dirty="0">
                <a:solidFill>
                  <a:schemeClr val="tx1"/>
                </a:solidFill>
              </a:endParaRPr>
            </a:p>
            <a:p>
              <a:pPr algn="l" defTabSz="455295">
                <a:defRPr sz="5500" b="1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微软雅黑" panose="020B0503020204020204" pitchFamily="34" charset="-122"/>
                </a:defRPr>
              </a:pPr>
              <a:r>
                <a:rPr lang="zh-CN" altLang="en-US" sz="3865" dirty="0"/>
                <a:t>编程基础</a:t>
              </a:r>
              <a:r>
                <a:rPr sz="3865" dirty="0">
                  <a:solidFill>
                    <a:schemeClr val="tx1"/>
                  </a:solidFill>
                </a:rPr>
                <a:t> </a:t>
              </a:r>
            </a:p>
          </p:txBody>
        </p:sp>
        <p:sp>
          <p:nvSpPr>
            <p:cNvPr id="154" name="Shape 154"/>
            <p:cNvSpPr/>
            <p:nvPr/>
          </p:nvSpPr>
          <p:spPr>
            <a:xfrm flipH="1">
              <a:off x="-1" y="243764"/>
              <a:ext cx="0" cy="1522596"/>
            </a:xfrm>
            <a:prstGeom prst="line">
              <a:avLst/>
            </a:prstGeom>
            <a:noFill/>
            <a:ln w="63500" cap="flat">
              <a:solidFill>
                <a:srgbClr val="3AC2B4">
                  <a:alpha val="80099"/>
                </a:srgbClr>
              </a:solidFill>
              <a:prstDash val="solid"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 defTabSz="822325">
                <a:defRPr sz="3500">
                  <a:solidFill>
                    <a:srgbClr val="5C5C5C"/>
                  </a:solidFill>
                  <a:latin typeface="Baskerville" panose="02020502070401020303"/>
                  <a:ea typeface="Baskerville" panose="02020502070401020303"/>
                  <a:cs typeface="Baskerville" panose="02020502070401020303"/>
                  <a:sym typeface="Baskerville" panose="02020502070401020303"/>
                </a:defRPr>
              </a:pPr>
              <a:endParaRPr sz="2460"/>
            </a:p>
          </p:txBody>
        </p:sp>
      </p:grpSp>
    </p:spTree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一个最简单的例子</a:t>
            </a:r>
            <a:endParaRPr 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38200" y="2028825"/>
            <a:ext cx="45255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单一源代码：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host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和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device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代码混合编程。</a:t>
            </a:r>
            <a:endParaRPr lang="en-US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38200" y="2551628"/>
            <a:ext cx="2279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使用标准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C++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代码。</a:t>
            </a:r>
            <a:endParaRPr lang="en-US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3186256" y="2994025"/>
            <a:ext cx="7195994" cy="3293209"/>
            <a:chOff x="4761056" y="2085975"/>
            <a:chExt cx="7195994" cy="3293209"/>
          </a:xfrm>
        </p:grpSpPr>
        <p:sp>
          <p:nvSpPr>
            <p:cNvPr id="5" name="文本框 4"/>
            <p:cNvSpPr txBox="1"/>
            <p:nvPr/>
          </p:nvSpPr>
          <p:spPr>
            <a:xfrm>
              <a:off x="5626100" y="2085975"/>
              <a:ext cx="6330950" cy="329320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b="0" dirty="0">
                  <a:solidFill>
                    <a:srgbClr val="9B9B9B"/>
                  </a:solidFill>
                  <a:effectLst/>
                  <a:latin typeface="Consolas" panose="020B0609020204030204" pitchFamily="49" charset="0"/>
                </a:rPr>
                <a:t>#include</a:t>
              </a:r>
              <a:r>
                <a:rPr lang="en-US" sz="16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600" b="0" dirty="0">
                  <a:solidFill>
                    <a:srgbClr val="D69D85"/>
                  </a:solidFill>
                  <a:effectLst/>
                  <a:latin typeface="Consolas" panose="020B0609020204030204" pitchFamily="49" charset="0"/>
                </a:rPr>
                <a:t>&lt;CL/sycl.hpp&gt;</a:t>
              </a:r>
              <a:endPara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sz="1600" b="0" dirty="0" err="1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constexpr</a:t>
              </a:r>
              <a:r>
                <a:rPr lang="en-US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6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int</a:t>
              </a:r>
              <a:r>
                <a:rPr lang="en-US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N</a:t>
              </a:r>
              <a:r>
                <a:rPr lang="en-US" sz="1600" b="0" dirty="0">
                  <a:solidFill>
                    <a:srgbClr val="B4B4B4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sz="1600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16</a:t>
              </a:r>
              <a:r>
                <a:rPr lang="en-US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;</a:t>
              </a:r>
            </a:p>
            <a:p>
              <a:r>
                <a:rPr lang="en-US" sz="16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using</a:t>
              </a:r>
              <a:r>
                <a:rPr lang="en-US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6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namespace</a:t>
              </a:r>
              <a:r>
                <a:rPr lang="en-US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600" b="0" dirty="0" err="1">
                  <a:solidFill>
                    <a:srgbClr val="C8C8C8"/>
                  </a:solidFill>
                  <a:effectLst/>
                  <a:latin typeface="Consolas" panose="020B0609020204030204" pitchFamily="49" charset="0"/>
                </a:rPr>
                <a:t>sycl</a:t>
              </a:r>
              <a:r>
                <a:rPr lang="en-US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;</a:t>
              </a:r>
            </a:p>
            <a:p>
              <a:r>
                <a:rPr lang="en-US" sz="16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int</a:t>
              </a:r>
              <a:r>
                <a:rPr lang="en-US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600" b="0" dirty="0">
                  <a:solidFill>
                    <a:srgbClr val="C8C8C8"/>
                  </a:solidFill>
                  <a:effectLst/>
                  <a:latin typeface="Consolas" panose="020B0609020204030204" pitchFamily="49" charset="0"/>
                </a:rPr>
                <a:t>main</a:t>
              </a:r>
              <a:r>
                <a:rPr lang="en-US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() {</a:t>
              </a:r>
            </a:p>
            <a:p>
              <a:r>
                <a:rPr lang="en-US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queue q;</a:t>
              </a:r>
            </a:p>
            <a:p>
              <a:r>
                <a:rPr lang="en-US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sz="16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int</a:t>
              </a:r>
              <a:r>
                <a:rPr lang="en-US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600" b="0" dirty="0">
                  <a:solidFill>
                    <a:srgbClr val="B4B4B4"/>
                  </a:solidFill>
                  <a:effectLst/>
                  <a:latin typeface="Consolas" panose="020B0609020204030204" pitchFamily="49" charset="0"/>
                </a:rPr>
                <a:t>*</a:t>
              </a:r>
              <a:r>
                <a:rPr lang="en-US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data </a:t>
              </a:r>
              <a:r>
                <a:rPr lang="en-US" sz="1600" b="0" dirty="0">
                  <a:solidFill>
                    <a:srgbClr val="B4B4B4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600" b="0" dirty="0" err="1">
                  <a:solidFill>
                    <a:srgbClr val="C8C8C8"/>
                  </a:solidFill>
                  <a:effectLst/>
                  <a:latin typeface="Consolas" panose="020B0609020204030204" pitchFamily="49" charset="0"/>
                </a:rPr>
                <a:t>malloc_shared</a:t>
              </a:r>
              <a:r>
                <a:rPr lang="en-US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&lt;</a:t>
              </a:r>
              <a:r>
                <a:rPr lang="en-US" sz="16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int</a:t>
              </a:r>
              <a:r>
                <a:rPr lang="en-US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&gt;(N, q); </a:t>
              </a:r>
            </a:p>
            <a:p>
              <a:r>
                <a:rPr lang="en-US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sz="1600" b="0" dirty="0" err="1">
                  <a:solidFill>
                    <a:srgbClr val="C8C8C8"/>
                  </a:solidFill>
                  <a:effectLst/>
                  <a:latin typeface="Consolas" panose="020B0609020204030204" pitchFamily="49" charset="0"/>
                </a:rPr>
                <a:t>q</a:t>
              </a:r>
              <a:r>
                <a:rPr lang="en-US" sz="1600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sz="1600" b="0" dirty="0" err="1">
                  <a:solidFill>
                    <a:srgbClr val="C8C8C8"/>
                  </a:solidFill>
                  <a:effectLst/>
                  <a:latin typeface="Consolas" panose="020B0609020204030204" pitchFamily="49" charset="0"/>
                </a:rPr>
                <a:t>parallel_for</a:t>
              </a:r>
              <a:r>
                <a:rPr lang="en-US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(N, [</a:t>
              </a:r>
              <a:r>
                <a:rPr lang="en-US" sz="1600" b="0" dirty="0">
                  <a:solidFill>
                    <a:srgbClr val="B4B4B4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](</a:t>
              </a:r>
              <a:r>
                <a:rPr lang="en-US" sz="16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auto</a:t>
              </a:r>
              <a:r>
                <a:rPr lang="en-US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600" b="0" dirty="0" err="1">
                  <a:solidFill>
                    <a:srgbClr val="7F7F7F"/>
                  </a:solidFill>
                  <a:effectLst/>
                  <a:latin typeface="Consolas" panose="020B0609020204030204" pitchFamily="49" charset="0"/>
                </a:rPr>
                <a:t>i</a:t>
              </a:r>
              <a:r>
                <a:rPr lang="en-US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 {</a:t>
              </a:r>
            </a:p>
            <a:p>
              <a:r>
                <a:rPr lang="en-US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US" sz="1600" b="0" dirty="0">
                  <a:solidFill>
                    <a:srgbClr val="C8C8C8"/>
                  </a:solidFill>
                  <a:effectLst/>
                  <a:latin typeface="Consolas" panose="020B0609020204030204" pitchFamily="49" charset="0"/>
                </a:rPr>
                <a:t>data</a:t>
              </a:r>
              <a:r>
                <a:rPr lang="en-US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[</a:t>
              </a:r>
              <a:r>
                <a:rPr lang="en-US" sz="1600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i</a:t>
              </a:r>
              <a:r>
                <a:rPr lang="en-US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] </a:t>
              </a:r>
              <a:r>
                <a:rPr lang="en-US" sz="1600" b="0" dirty="0">
                  <a:solidFill>
                    <a:srgbClr val="B4B4B4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600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i</a:t>
              </a:r>
              <a:r>
                <a:rPr lang="en-US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; </a:t>
              </a:r>
            </a:p>
            <a:p>
              <a:r>
                <a:rPr lang="en-US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}).</a:t>
              </a:r>
              <a:r>
                <a:rPr lang="en-US" sz="1600" b="0" dirty="0">
                  <a:solidFill>
                    <a:srgbClr val="C8C8C8"/>
                  </a:solidFill>
                  <a:effectLst/>
                  <a:latin typeface="Consolas" panose="020B0609020204030204" pitchFamily="49" charset="0"/>
                </a:rPr>
                <a:t>wait</a:t>
              </a:r>
              <a:r>
                <a:rPr lang="en-US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();</a:t>
              </a:r>
            </a:p>
            <a:p>
              <a:r>
                <a:rPr lang="en-US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sz="16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for</a:t>
              </a:r>
              <a:r>
                <a:rPr lang="en-US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(</a:t>
              </a:r>
              <a:r>
                <a:rPr lang="en-US" sz="16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int</a:t>
              </a:r>
              <a:r>
                <a:rPr lang="en-US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600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i</a:t>
              </a:r>
              <a:r>
                <a:rPr lang="en-US" sz="1600" b="0" dirty="0">
                  <a:solidFill>
                    <a:srgbClr val="B4B4B4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sz="1600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0</a:t>
              </a:r>
              <a:r>
                <a:rPr lang="en-US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; </a:t>
              </a:r>
              <a:r>
                <a:rPr lang="en-US" sz="1600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i</a:t>
              </a:r>
              <a:r>
                <a:rPr lang="en-US" sz="1600" b="0" dirty="0">
                  <a:solidFill>
                    <a:srgbClr val="B4B4B4"/>
                  </a:solidFill>
                  <a:effectLst/>
                  <a:latin typeface="Consolas" panose="020B0609020204030204" pitchFamily="49" charset="0"/>
                </a:rPr>
                <a:t>&lt;</a:t>
              </a:r>
              <a:r>
                <a:rPr lang="en-US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N; </a:t>
              </a:r>
              <a:r>
                <a:rPr lang="en-US" sz="1600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i</a:t>
              </a:r>
              <a:r>
                <a:rPr lang="en-US" sz="1600" b="0" dirty="0">
                  <a:solidFill>
                    <a:srgbClr val="B4B4B4"/>
                  </a:solidFill>
                  <a:effectLst/>
                  <a:latin typeface="Consolas" panose="020B0609020204030204" pitchFamily="49" charset="0"/>
                </a:rPr>
                <a:t>++</a:t>
              </a:r>
              <a:r>
                <a:rPr lang="en-US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 </a:t>
              </a:r>
              <a:r>
                <a:rPr lang="en-US" sz="1600" b="0" dirty="0">
                  <a:solidFill>
                    <a:srgbClr val="C8C8C8"/>
                  </a:solidFill>
                  <a:effectLst/>
                  <a:latin typeface="Consolas" panose="020B0609020204030204" pitchFamily="49" charset="0"/>
                </a:rPr>
                <a:t>std</a:t>
              </a:r>
              <a:r>
                <a:rPr lang="en-US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::</a:t>
              </a:r>
              <a:r>
                <a:rPr lang="en-US" sz="1600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cout</a:t>
              </a:r>
              <a:r>
                <a:rPr lang="en-US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600" b="0" dirty="0">
                  <a:solidFill>
                    <a:srgbClr val="B4B4B4"/>
                  </a:solidFill>
                  <a:effectLst/>
                  <a:latin typeface="Consolas" panose="020B0609020204030204" pitchFamily="49" charset="0"/>
                </a:rPr>
                <a:t>&lt;&lt;</a:t>
              </a:r>
              <a:r>
                <a:rPr lang="en-US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600" b="0" dirty="0">
                  <a:solidFill>
                    <a:srgbClr val="C8C8C8"/>
                  </a:solidFill>
                  <a:effectLst/>
                  <a:latin typeface="Consolas" panose="020B0609020204030204" pitchFamily="49" charset="0"/>
                </a:rPr>
                <a:t>data</a:t>
              </a:r>
              <a:r>
                <a:rPr lang="en-US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[</a:t>
              </a:r>
              <a:r>
                <a:rPr lang="en-US" sz="1600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i</a:t>
              </a:r>
              <a:r>
                <a:rPr lang="en-US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] </a:t>
              </a:r>
              <a:r>
                <a:rPr lang="en-US" sz="1600" b="0" dirty="0">
                  <a:solidFill>
                    <a:srgbClr val="B4B4B4"/>
                  </a:solidFill>
                  <a:effectLst/>
                  <a:latin typeface="Consolas" panose="020B0609020204030204" pitchFamily="49" charset="0"/>
                </a:rPr>
                <a:t>&lt;&lt;</a:t>
              </a:r>
              <a:r>
                <a:rPr lang="en-US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600" b="0" dirty="0">
                  <a:solidFill>
                    <a:srgbClr val="D69D85"/>
                  </a:solidFill>
                  <a:effectLst/>
                  <a:latin typeface="Consolas" panose="020B0609020204030204" pitchFamily="49" charset="0"/>
                </a:rPr>
                <a:t>"\n"</a:t>
              </a:r>
              <a:r>
                <a:rPr lang="en-US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;</a:t>
              </a:r>
            </a:p>
            <a:p>
              <a:r>
                <a:rPr lang="en-US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sz="1600" b="0" dirty="0">
                  <a:solidFill>
                    <a:srgbClr val="C8C8C8"/>
                  </a:solidFill>
                  <a:effectLst/>
                  <a:latin typeface="Consolas" panose="020B0609020204030204" pitchFamily="49" charset="0"/>
                </a:rPr>
                <a:t>free</a:t>
              </a:r>
              <a:r>
                <a:rPr lang="en-US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(data, q);</a:t>
              </a:r>
            </a:p>
            <a:p>
              <a:r>
                <a:rPr lang="en-US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sz="16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return</a:t>
              </a:r>
              <a:r>
                <a:rPr lang="en-US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600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0</a:t>
              </a:r>
              <a:r>
                <a:rPr lang="en-US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;</a:t>
              </a:r>
            </a:p>
            <a:p>
              <a:r>
                <a:rPr lang="en-US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}</a:t>
              </a:r>
            </a:p>
          </p:txBody>
        </p:sp>
        <p:sp>
          <p:nvSpPr>
            <p:cNvPr id="8" name="左大括号 7"/>
            <p:cNvSpPr/>
            <p:nvPr/>
          </p:nvSpPr>
          <p:spPr>
            <a:xfrm>
              <a:off x="5549900" y="3206750"/>
              <a:ext cx="234950" cy="527050"/>
            </a:xfrm>
            <a:prstGeom prst="leftBrace">
              <a:avLst/>
            </a:prstGeom>
            <a:ln>
              <a:solidFill>
                <a:srgbClr val="FFFF00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00"/>
                </a:solidFill>
              </a:endParaRPr>
            </a:p>
          </p:txBody>
        </p:sp>
        <p:sp>
          <p:nvSpPr>
            <p:cNvPr id="11" name="左大括号 10"/>
            <p:cNvSpPr/>
            <p:nvPr/>
          </p:nvSpPr>
          <p:spPr>
            <a:xfrm>
              <a:off x="5549900" y="4292967"/>
              <a:ext cx="234950" cy="527050"/>
            </a:xfrm>
            <a:prstGeom prst="leftBrace">
              <a:avLst/>
            </a:prstGeom>
            <a:ln>
              <a:solidFill>
                <a:srgbClr val="FFFF00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00"/>
                </a:solidFill>
              </a:endParaRPr>
            </a:p>
          </p:txBody>
        </p:sp>
        <p:sp>
          <p:nvSpPr>
            <p:cNvPr id="12" name="左大括号 11"/>
            <p:cNvSpPr/>
            <p:nvPr/>
          </p:nvSpPr>
          <p:spPr>
            <a:xfrm>
              <a:off x="5534024" y="3822699"/>
              <a:ext cx="250825" cy="355601"/>
            </a:xfrm>
            <a:prstGeom prst="leftBrac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4884782" y="3177887"/>
              <a:ext cx="61908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zh-CN" sz="1600" dirty="0">
                  <a:solidFill>
                    <a:srgbClr val="FFFF00"/>
                  </a:solidFill>
                </a:rPr>
                <a:t>Host</a:t>
              </a:r>
            </a:p>
            <a:p>
              <a:pPr algn="r"/>
              <a:r>
                <a:rPr lang="en-US" altLang="zh-CN" sz="1600" dirty="0">
                  <a:solidFill>
                    <a:srgbClr val="FFFF00"/>
                  </a:solidFill>
                </a:rPr>
                <a:t>code</a:t>
              </a:r>
              <a:endParaRPr lang="en-US" sz="1600" dirty="0">
                <a:solidFill>
                  <a:srgbClr val="FFFF00"/>
                </a:solidFill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4851824" y="4292967"/>
              <a:ext cx="61908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zh-CN" sz="1600" dirty="0">
                  <a:solidFill>
                    <a:srgbClr val="FFFF00"/>
                  </a:solidFill>
                </a:rPr>
                <a:t>Host</a:t>
              </a:r>
            </a:p>
            <a:p>
              <a:pPr algn="r"/>
              <a:r>
                <a:rPr lang="en-US" altLang="zh-CN" sz="1600" dirty="0">
                  <a:solidFill>
                    <a:srgbClr val="FFFF00"/>
                  </a:solidFill>
                </a:rPr>
                <a:t>code</a:t>
              </a:r>
              <a:endParaRPr lang="en-US" sz="1600" dirty="0">
                <a:solidFill>
                  <a:srgbClr val="FFFF00"/>
                </a:solidFill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4761056" y="3710135"/>
              <a:ext cx="77296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zh-CN" sz="1600" dirty="0"/>
                <a:t>Device</a:t>
              </a:r>
            </a:p>
            <a:p>
              <a:pPr algn="r"/>
              <a:r>
                <a:rPr lang="en-US" altLang="zh-CN" sz="1600" dirty="0"/>
                <a:t>code</a:t>
              </a:r>
              <a:endParaRPr lang="en-US" sz="1600" dirty="0"/>
            </a:p>
          </p:txBody>
        </p:sp>
      </p:grpSp>
      <p:sp>
        <p:nvSpPr>
          <p:cNvPr id="17" name="矩形: 圆角 16"/>
          <p:cNvSpPr/>
          <p:nvPr/>
        </p:nvSpPr>
        <p:spPr>
          <a:xfrm>
            <a:off x="6899415" y="2103437"/>
            <a:ext cx="1781035" cy="1008063"/>
          </a:xfrm>
          <a:prstGeom prst="round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queue</a:t>
            </a:r>
            <a:r>
              <a:rPr lang="zh-CN" altLang="en-US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：使用 </a:t>
            </a:r>
            <a:r>
              <a:rPr lang="en-US" altLang="zh-CN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DPC++ </a:t>
            </a:r>
            <a:r>
              <a:rPr lang="zh-CN" altLang="en-US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队列来调度和执行设备上的命令队列</a:t>
            </a:r>
            <a:endParaRPr lang="en-US" sz="16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cxnSp>
        <p:nvCxnSpPr>
          <p:cNvPr id="19" name="连接符: 曲线 18"/>
          <p:cNvCxnSpPr>
            <a:stCxn id="17" idx="2"/>
          </p:cNvCxnSpPr>
          <p:nvPr/>
        </p:nvCxnSpPr>
        <p:spPr>
          <a:xfrm rot="5400000">
            <a:off x="6130001" y="2515668"/>
            <a:ext cx="1064100" cy="2255765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: 圆角 21"/>
          <p:cNvSpPr/>
          <p:nvPr/>
        </p:nvSpPr>
        <p:spPr>
          <a:xfrm>
            <a:off x="9328433" y="2434747"/>
            <a:ext cx="2419064" cy="1008063"/>
          </a:xfrm>
          <a:prstGeom prst="round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err="1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malloc_shared</a:t>
            </a:r>
            <a:r>
              <a:rPr lang="zh-CN" altLang="en-US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：使用 </a:t>
            </a:r>
            <a:r>
              <a:rPr lang="en-US" altLang="zh-CN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Unified Shared Memory (USM) </a:t>
            </a:r>
            <a:r>
              <a:rPr lang="zh-CN" altLang="en-US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来进行数据管理</a:t>
            </a:r>
            <a:endParaRPr lang="en-US" sz="16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cxnSp>
        <p:nvCxnSpPr>
          <p:cNvPr id="24" name="连接符: 曲线 23"/>
          <p:cNvCxnSpPr>
            <a:stCxn id="22" idx="2"/>
          </p:cNvCxnSpPr>
          <p:nvPr/>
        </p:nvCxnSpPr>
        <p:spPr>
          <a:xfrm rot="5400000">
            <a:off x="9082713" y="2945298"/>
            <a:ext cx="957740" cy="1952765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: 圆角 24"/>
          <p:cNvSpPr/>
          <p:nvPr/>
        </p:nvSpPr>
        <p:spPr>
          <a:xfrm>
            <a:off x="884457" y="3232668"/>
            <a:ext cx="2241550" cy="724531"/>
          </a:xfrm>
          <a:prstGeom prst="round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err="1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parallel_for</a:t>
            </a:r>
            <a:r>
              <a:rPr lang="zh-CN" altLang="en-US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：使用加速设备并行执行</a:t>
            </a:r>
            <a:r>
              <a:rPr lang="en-US" altLang="zh-CN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lambda</a:t>
            </a:r>
            <a:r>
              <a:rPr lang="zh-CN" altLang="en-US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表达式计算</a:t>
            </a:r>
            <a:endParaRPr lang="en-US" sz="16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cxnSp>
        <p:nvCxnSpPr>
          <p:cNvPr id="27" name="连接符: 曲线 26"/>
          <p:cNvCxnSpPr>
            <a:stCxn id="25" idx="2"/>
          </p:cNvCxnSpPr>
          <p:nvPr/>
        </p:nvCxnSpPr>
        <p:spPr>
          <a:xfrm rot="16200000" flipH="1">
            <a:off x="2808178" y="3154252"/>
            <a:ext cx="713513" cy="2319405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矩形: 圆角 29"/>
          <p:cNvSpPr/>
          <p:nvPr/>
        </p:nvSpPr>
        <p:spPr>
          <a:xfrm>
            <a:off x="7642647" y="5728067"/>
            <a:ext cx="2419064" cy="1008063"/>
          </a:xfrm>
          <a:prstGeom prst="round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free</a:t>
            </a:r>
            <a:r>
              <a:rPr lang="zh-CN" altLang="en-US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：使用</a:t>
            </a:r>
            <a:r>
              <a:rPr lang="en-US" altLang="zh-CN" sz="1600" dirty="0" err="1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sycl</a:t>
            </a:r>
            <a:r>
              <a:rPr lang="en-US" altLang="zh-CN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::free</a:t>
            </a:r>
            <a:r>
              <a:rPr lang="zh-CN" altLang="en-US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释放分配的</a:t>
            </a:r>
            <a:r>
              <a:rPr lang="en-US" altLang="zh-CN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USM</a:t>
            </a:r>
            <a:endParaRPr lang="en-US" sz="16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cxnSp>
        <p:nvCxnSpPr>
          <p:cNvPr id="32" name="连接符: 曲线 31"/>
          <p:cNvCxnSpPr>
            <a:stCxn id="30" idx="1"/>
          </p:cNvCxnSpPr>
          <p:nvPr/>
        </p:nvCxnSpPr>
        <p:spPr>
          <a:xfrm rot="10800000">
            <a:off x="6026151" y="5607051"/>
            <a:ext cx="1616497" cy="625049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队列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queue)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队列用于提交命令组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(command group)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到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SYCL 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运行时执行；</a:t>
            </a:r>
            <a:endParaRPr lang="en-US" altLang="zh-CN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lvl="1"/>
            <a:r>
              <a:rPr lang="zh-CN" altLang="en-US" sz="18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成员函数</a:t>
            </a:r>
            <a:r>
              <a:rPr lang="en-US" altLang="zh-CN" sz="18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submit</a:t>
            </a:r>
            <a:r>
              <a:rPr lang="zh-CN" altLang="en-US" sz="18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：将命令组功能对象提交到队列，以便安排在设备上执行；</a:t>
            </a:r>
            <a:endParaRPr lang="en-US" altLang="zh-CN" sz="18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lvl="1"/>
            <a:r>
              <a:rPr lang="zh-CN" altLang="en-US" sz="18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成语函数</a:t>
            </a:r>
            <a:r>
              <a:rPr lang="en-US" altLang="zh-CN" sz="1800" dirty="0" err="1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parallel_for</a:t>
            </a:r>
            <a:r>
              <a:rPr lang="zh-CN" altLang="en-US" sz="18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是</a:t>
            </a:r>
            <a:r>
              <a:rPr lang="en-US" altLang="zh-CN" sz="18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submit</a:t>
            </a:r>
            <a:r>
              <a:rPr lang="zh-CN" altLang="en-US" sz="18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的一种简化写法。</a:t>
            </a:r>
            <a:endParaRPr lang="en-US" altLang="zh-CN" sz="18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endParaRPr lang="en-US" altLang="zh-CN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队列是一种将工作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(work)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提交到设备的机制；</a:t>
            </a:r>
          </a:p>
          <a:p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一个队列映射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(map)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到一个设备，多个队列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(multiple queue)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可以映射到同一设备。</a:t>
            </a:r>
          </a:p>
          <a:p>
            <a:endParaRPr lang="en-US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submit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提交命令</a:t>
            </a:r>
            <a:endParaRPr 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6702" y="1899593"/>
            <a:ext cx="6356227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dirty="0">
                <a:solidFill>
                  <a:srgbClr val="9B9B9B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D69D85"/>
                </a:solidFill>
                <a:effectLst/>
                <a:latin typeface="Consolas" panose="020B0609020204030204" pitchFamily="49" charset="0"/>
              </a:rPr>
              <a:t>&lt;CL/sycl.hpp&gt;</a:t>
            </a:r>
            <a:endParaRPr 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constexpr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N</a:t>
            </a:r>
            <a:r>
              <a:rPr lang="en-US" sz="1600" b="0" dirty="0"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16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using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namespace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C8C8C8"/>
                </a:solidFill>
                <a:effectLst/>
                <a:latin typeface="Consolas" panose="020B0609020204030204" pitchFamily="49" charset="0"/>
              </a:rPr>
              <a:t>sycl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C8C8C8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queue q;</a:t>
            </a: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data </a:t>
            </a:r>
            <a:r>
              <a:rPr lang="en-US" sz="1600" b="0" dirty="0"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C8C8C8"/>
                </a:solidFill>
                <a:effectLst/>
                <a:latin typeface="Consolas" panose="020B0609020204030204" pitchFamily="49" charset="0"/>
              </a:rPr>
              <a:t>malloc_shared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&gt;(N, q); </a:t>
            </a: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600" b="0" dirty="0" err="1">
                <a:solidFill>
                  <a:srgbClr val="C8C8C8"/>
                </a:solidFill>
                <a:effectLst/>
                <a:latin typeface="Consolas" panose="020B0609020204030204" pitchFamily="49" charset="0"/>
              </a:rPr>
              <a:t>q</a:t>
            </a:r>
            <a:r>
              <a:rPr 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C8C8C8"/>
                </a:solidFill>
                <a:effectLst/>
                <a:latin typeface="Consolas" panose="020B0609020204030204" pitchFamily="49" charset="0"/>
              </a:rPr>
              <a:t>submit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sz="1600" b="0" dirty="0"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(</a:t>
            </a:r>
            <a:r>
              <a:rPr lang="en-US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handler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sz="1600" b="0" dirty="0">
                <a:solidFill>
                  <a:srgbClr val="7F7F7F"/>
                </a:solidFill>
                <a:effectLst/>
                <a:latin typeface="Consolas" panose="020B0609020204030204" pitchFamily="49" charset="0"/>
              </a:rPr>
              <a:t>h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 err="1">
                <a:solidFill>
                  <a:srgbClr val="C8C8C8"/>
                </a:solidFill>
                <a:effectLst/>
                <a:latin typeface="Consolas" panose="020B0609020204030204" pitchFamily="49" charset="0"/>
              </a:rPr>
              <a:t>h</a:t>
            </a:r>
            <a:r>
              <a:rPr 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C8C8C8"/>
                </a:solidFill>
                <a:effectLst/>
                <a:latin typeface="Consolas" panose="020B0609020204030204" pitchFamily="49" charset="0"/>
              </a:rPr>
              <a:t>parallel_for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(N, [</a:t>
            </a:r>
            <a:r>
              <a:rPr lang="en-US" sz="1600" b="0" dirty="0"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](</a:t>
            </a:r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7F7F7F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>
                <a:solidFill>
                  <a:srgbClr val="C8C8C8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sz="1600" b="0" dirty="0"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</a:t>
            </a: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});  </a:t>
            </a: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}).</a:t>
            </a:r>
            <a:r>
              <a:rPr lang="en-US" sz="1600" b="0" dirty="0">
                <a:solidFill>
                  <a:srgbClr val="C8C8C8"/>
                </a:solidFill>
                <a:effectLst/>
                <a:latin typeface="Consolas" panose="020B0609020204030204" pitchFamily="49" charset="0"/>
              </a:rPr>
              <a:t>wait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b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b="0" dirty="0"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b="0" dirty="0"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N; </a:t>
            </a:r>
            <a:r>
              <a:rPr 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b="0" dirty="0"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1600" b="0" dirty="0">
                <a:solidFill>
                  <a:srgbClr val="C8C8C8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C8C8C8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sz="1600" b="0" dirty="0"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D69D85"/>
                </a:solidFill>
                <a:effectLst/>
                <a:latin typeface="Consolas" panose="020B0609020204030204" pitchFamily="49" charset="0"/>
              </a:rPr>
              <a:t>"\n"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600" b="0" dirty="0">
                <a:solidFill>
                  <a:srgbClr val="C8C8C8"/>
                </a:solidFill>
                <a:effectLst/>
                <a:latin typeface="Consolas" panose="020B0609020204030204" pitchFamily="49" charset="0"/>
              </a:rPr>
              <a:t>free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(data, q);</a:t>
            </a: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矩形: 圆角 4"/>
          <p:cNvSpPr/>
          <p:nvPr/>
        </p:nvSpPr>
        <p:spPr>
          <a:xfrm>
            <a:off x="6591132" y="2029378"/>
            <a:ext cx="2694452" cy="770402"/>
          </a:xfrm>
          <a:prstGeom prst="round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handler</a:t>
            </a:r>
            <a:r>
              <a:rPr lang="zh-CN" altLang="en-US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：命令组句柄对象，提供一系列的调度函数</a:t>
            </a:r>
            <a:endParaRPr lang="en-US" sz="16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cxnSp>
        <p:nvCxnSpPr>
          <p:cNvPr id="7" name="连接符: 曲线 6"/>
          <p:cNvCxnSpPr/>
          <p:nvPr/>
        </p:nvCxnSpPr>
        <p:spPr>
          <a:xfrm rot="10800000" flipV="1">
            <a:off x="4200341" y="2406936"/>
            <a:ext cx="2377440" cy="1197569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设备选择</a:t>
            </a:r>
            <a:endParaRPr 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队列可以通过设备选择器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(device selector)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选择指定设备：</a:t>
            </a:r>
            <a:endParaRPr lang="en-US" altLang="zh-CN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endParaRPr lang="en-US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endParaRPr lang="en-US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endParaRPr lang="en-US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自定义设备选择：</a:t>
            </a:r>
            <a:endParaRPr lang="en-US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1639427" y="474308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1170681" y="2442334"/>
            <a:ext cx="910009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default_selector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selector;</a:t>
            </a:r>
          </a:p>
          <a:p>
            <a:r>
              <a:rPr lang="en-US" sz="1400" b="0" dirty="0">
                <a:solidFill>
                  <a:srgbClr val="57A64A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en-US" sz="1400" b="0" dirty="0" err="1">
                <a:solidFill>
                  <a:srgbClr val="57A64A"/>
                </a:solidFill>
                <a:effectLst/>
                <a:latin typeface="Consolas" panose="020B0609020204030204" pitchFamily="49" charset="0"/>
              </a:rPr>
              <a:t>host_selector</a:t>
            </a:r>
            <a:r>
              <a:rPr lang="en-US" sz="1400" b="0" dirty="0">
                <a:solidFill>
                  <a:srgbClr val="57A64A"/>
                </a:solidFill>
                <a:effectLst/>
                <a:latin typeface="Consolas" panose="020B0609020204030204" pitchFamily="49" charset="0"/>
              </a:rPr>
              <a:t> selector;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57A64A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en-US" sz="1400" b="0" dirty="0" err="1">
                <a:solidFill>
                  <a:srgbClr val="57A64A"/>
                </a:solidFill>
                <a:effectLst/>
                <a:latin typeface="Consolas" panose="020B0609020204030204" pitchFamily="49" charset="0"/>
              </a:rPr>
              <a:t>cpu_selector</a:t>
            </a:r>
            <a:r>
              <a:rPr lang="en-US" sz="1400" b="0" dirty="0">
                <a:solidFill>
                  <a:srgbClr val="57A64A"/>
                </a:solidFill>
                <a:effectLst/>
                <a:latin typeface="Consolas" panose="020B0609020204030204" pitchFamily="49" charset="0"/>
              </a:rPr>
              <a:t> selector;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57A64A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en-US" sz="1400" b="0" dirty="0" err="1">
                <a:solidFill>
                  <a:srgbClr val="57A64A"/>
                </a:solidFill>
                <a:effectLst/>
                <a:latin typeface="Consolas" panose="020B0609020204030204" pitchFamily="49" charset="0"/>
              </a:rPr>
              <a:t>gpu_selector</a:t>
            </a:r>
            <a:r>
              <a:rPr lang="en-US" sz="1400" b="0" dirty="0">
                <a:solidFill>
                  <a:srgbClr val="57A64A"/>
                </a:solidFill>
                <a:effectLst/>
                <a:latin typeface="Consolas" panose="020B0609020204030204" pitchFamily="49" charset="0"/>
              </a:rPr>
              <a:t> selector;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queue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C8C8C8"/>
                </a:solidFill>
                <a:effectLst/>
                <a:latin typeface="Consolas" panose="020B0609020204030204" pitchFamily="49" charset="0"/>
              </a:rPr>
              <a:t>q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selector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400" b="0" dirty="0">
                <a:solidFill>
                  <a:srgbClr val="C8C8C8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69D85"/>
                </a:solidFill>
                <a:effectLst/>
                <a:latin typeface="Consolas" panose="020B0609020204030204" pitchFamily="49" charset="0"/>
              </a:rPr>
              <a:t>"Device: "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C8C8C8"/>
                </a:solidFill>
                <a:effectLst/>
                <a:latin typeface="Consolas" panose="020B0609020204030204" pitchFamily="49" charset="0"/>
              </a:rPr>
              <a:t>q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C8C8C8"/>
                </a:solidFill>
                <a:effectLst/>
                <a:latin typeface="Consolas" panose="020B0609020204030204" pitchFamily="49" charset="0"/>
              </a:rPr>
              <a:t>get_device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sz="1400" b="0" dirty="0" err="1">
                <a:solidFill>
                  <a:srgbClr val="DADADA"/>
                </a:solidFill>
                <a:effectLst/>
                <a:latin typeface="Consolas" panose="020B0609020204030204" pitchFamily="49" charset="0"/>
              </a:rPr>
              <a:t>get_info</a:t>
            </a:r>
            <a:r>
              <a:rPr lang="en-US" sz="1400" b="0" dirty="0"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400" b="0" dirty="0">
                <a:solidFill>
                  <a:srgbClr val="C8C8C8"/>
                </a:solidFill>
                <a:effectLst/>
                <a:latin typeface="Consolas" panose="020B0609020204030204" pitchFamily="49" charset="0"/>
              </a:rPr>
              <a:t>info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sz="1400" b="0" dirty="0">
                <a:solidFill>
                  <a:srgbClr val="C8C8C8"/>
                </a:solidFill>
                <a:effectLst/>
                <a:latin typeface="Consolas" panose="020B0609020204030204" pitchFamily="49" charset="0"/>
              </a:rPr>
              <a:t>device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::name</a:t>
            </a:r>
            <a:r>
              <a:rPr lang="en-US" sz="1400" b="0" dirty="0"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sz="1400" b="0" dirty="0"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C8C8C8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170681" y="4419915"/>
            <a:ext cx="910009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IntelGPUSelector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device_selector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public: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operator</a:t>
            </a:r>
            <a:r>
              <a:rPr lang="en-US" sz="1400" b="0" dirty="0">
                <a:solidFill>
                  <a:srgbClr val="C8C8C8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device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7F7F7F"/>
                </a:solidFill>
                <a:effectLst/>
                <a:latin typeface="Consolas" panose="020B0609020204030204" pitchFamily="49" charset="0"/>
              </a:rPr>
              <a:t>Device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override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C8C8C8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::string 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DeviceName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C8C8C8"/>
                </a:solidFill>
                <a:effectLst/>
                <a:latin typeface="Consolas" panose="020B0609020204030204" pitchFamily="49" charset="0"/>
              </a:rPr>
              <a:t>Device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DADADA"/>
                </a:solidFill>
                <a:effectLst/>
                <a:latin typeface="Consolas" panose="020B0609020204030204" pitchFamily="49" charset="0"/>
              </a:rPr>
              <a:t>get_info</a:t>
            </a:r>
            <a:r>
              <a:rPr lang="en-US" sz="1400" b="0" dirty="0"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400" b="0" dirty="0">
                <a:solidFill>
                  <a:srgbClr val="C8C8C8"/>
                </a:solidFill>
                <a:effectLst/>
                <a:latin typeface="Consolas" panose="020B0609020204030204" pitchFamily="49" charset="0"/>
              </a:rPr>
              <a:t>info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sz="1400" b="0" dirty="0">
                <a:solidFill>
                  <a:srgbClr val="C8C8C8"/>
                </a:solidFill>
                <a:effectLst/>
                <a:latin typeface="Consolas" panose="020B0609020204030204" pitchFamily="49" charset="0"/>
              </a:rPr>
              <a:t>device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::name</a:t>
            </a:r>
            <a:r>
              <a:rPr lang="en-US" sz="1400" b="0" dirty="0"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</a:t>
            </a:r>
            <a:b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C8C8C8"/>
                </a:solidFill>
                <a:effectLst/>
                <a:latin typeface="Consolas" panose="020B0609020204030204" pitchFamily="49" charset="0"/>
              </a:rPr>
              <a:t>Device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C8C8C8"/>
                </a:solidFill>
                <a:effectLst/>
                <a:latin typeface="Consolas" panose="020B0609020204030204" pitchFamily="49" charset="0"/>
              </a:rPr>
              <a:t>is_gpu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sz="1400" b="0" dirty="0"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&amp;&amp;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1400" b="0" dirty="0" err="1">
                <a:solidFill>
                  <a:srgbClr val="C8C8C8"/>
                </a:solidFill>
                <a:effectLst/>
                <a:latin typeface="Consolas" panose="020B0609020204030204" pitchFamily="49" charset="0"/>
              </a:rPr>
              <a:t>DeviceName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C8C8C8"/>
                </a:solidFill>
                <a:effectLst/>
                <a:latin typeface="Consolas" panose="020B0609020204030204" pitchFamily="49" charset="0"/>
              </a:rPr>
              <a:t>find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D69D85"/>
                </a:solidFill>
                <a:effectLst/>
                <a:latin typeface="Consolas" panose="020B0609020204030204" pitchFamily="49" charset="0"/>
              </a:rPr>
              <a:t>"Intel"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1400" b="0" dirty="0"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!=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C8C8C8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sz="1400" b="0" dirty="0">
                <a:solidFill>
                  <a:srgbClr val="C8C8C8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npos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1400" b="0" dirty="0"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?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};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统一共享内存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USM)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统一共享内存</a:t>
            </a:r>
            <a:r>
              <a:rPr lang="en-US" altLang="zh-CN" dirty="0"/>
              <a:t>(Unified Shared Memory)</a:t>
            </a:r>
            <a:r>
              <a:rPr lang="zh-CN" altLang="en-US" dirty="0"/>
              <a:t>是一种基于指针的内存模型方法，适用于异构编程。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9779" y="2891378"/>
            <a:ext cx="7032441" cy="3683659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SYCL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缓冲器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buffer)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方法</a:t>
            </a:r>
            <a:endParaRPr 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150136" y="1782249"/>
            <a:ext cx="5840361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0" dirty="0">
                <a:solidFill>
                  <a:srgbClr val="9B9B9B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69D85"/>
                </a:solidFill>
                <a:effectLst/>
                <a:latin typeface="Consolas" panose="020B0609020204030204" pitchFamily="49" charset="0"/>
              </a:rPr>
              <a:t>&lt;CL/sycl.hpp&gt;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9B9B9B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69D85"/>
                </a:solidFill>
                <a:effectLst/>
                <a:latin typeface="Consolas" panose="020B0609020204030204" pitchFamily="49" charset="0"/>
              </a:rPr>
              <a:t>&lt;vector&gt;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constexpr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C8C8C8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16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using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namespace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C8C8C8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using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namespace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C8C8C8"/>
                </a:solidFill>
                <a:effectLst/>
                <a:latin typeface="Consolas" panose="020B0609020204030204" pitchFamily="49" charset="0"/>
              </a:rPr>
              <a:t>sycl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C8C8C8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queue </a:t>
            </a:r>
            <a:r>
              <a:rPr lang="en-US" sz="1400" b="0" dirty="0">
                <a:solidFill>
                  <a:srgbClr val="C8C8C8"/>
                </a:solidFill>
                <a:effectLst/>
                <a:latin typeface="Consolas" panose="020B0609020204030204" pitchFamily="49" charset="0"/>
              </a:rPr>
              <a:t>q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vector</a:t>
            </a:r>
            <a:r>
              <a:rPr lang="en-US" sz="1400" b="0" dirty="0"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400" b="0" dirty="0"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C8C8C8"/>
                </a:solidFill>
                <a:effectLst/>
                <a:latin typeface="Consolas" panose="020B0609020204030204" pitchFamily="49" charset="0"/>
              </a:rPr>
              <a:t>v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C8C8C8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{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buffer </a:t>
            </a:r>
            <a:r>
              <a:rPr lang="en-US" sz="1400" b="0" dirty="0" err="1">
                <a:solidFill>
                  <a:srgbClr val="C8C8C8"/>
                </a:solidFill>
                <a:effectLst/>
                <a:latin typeface="Consolas" panose="020B0609020204030204" pitchFamily="49" charset="0"/>
              </a:rPr>
              <a:t>buf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C8C8C8"/>
                </a:solidFill>
                <a:effectLst/>
                <a:latin typeface="Consolas" panose="020B0609020204030204" pitchFamily="49" charset="0"/>
              </a:rPr>
              <a:t>v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 err="1">
                <a:solidFill>
                  <a:srgbClr val="C8C8C8"/>
                </a:solidFill>
                <a:effectLst/>
                <a:latin typeface="Consolas" panose="020B0609020204030204" pitchFamily="49" charset="0"/>
              </a:rPr>
              <a:t>q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C8C8C8"/>
                </a:solidFill>
                <a:effectLst/>
                <a:latin typeface="Consolas" panose="020B0609020204030204" pitchFamily="49" charset="0"/>
              </a:rPr>
              <a:t>submit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sz="1400" b="0" dirty="0"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](</a:t>
            </a:r>
            <a:r>
              <a:rPr lang="en-US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handler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sz="1400" b="0" dirty="0">
                <a:solidFill>
                  <a:srgbClr val="7F7F7F"/>
                </a:solidFill>
                <a:effectLst/>
                <a:latin typeface="Consolas" panose="020B0609020204030204" pitchFamily="49" charset="0"/>
              </a:rPr>
              <a:t>h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</a:t>
            </a:r>
            <a:r>
              <a:rPr lang="en-US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accessor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C8C8C8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C8C8C8"/>
                </a:solidFill>
                <a:effectLst/>
                <a:latin typeface="Consolas" panose="020B0609020204030204" pitchFamily="49" charset="0"/>
              </a:rPr>
              <a:t>buf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7F7F7F"/>
                </a:solidFill>
                <a:effectLst/>
                <a:latin typeface="Consolas" panose="020B0609020204030204" pitchFamily="49" charset="0"/>
              </a:rPr>
              <a:t>h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write_only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</a:t>
            </a:r>
            <a:r>
              <a:rPr lang="en-US" sz="1400" b="0" dirty="0" err="1">
                <a:solidFill>
                  <a:srgbClr val="7F7F7F"/>
                </a:solidFill>
                <a:effectLst/>
                <a:latin typeface="Consolas" panose="020B0609020204030204" pitchFamily="49" charset="0"/>
              </a:rPr>
              <a:t>h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C8C8C8"/>
                </a:solidFill>
                <a:effectLst/>
                <a:latin typeface="Consolas" panose="020B0609020204030204" pitchFamily="49" charset="0"/>
              </a:rPr>
              <a:t>parallel_for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C8C8C8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[</a:t>
            </a:r>
            <a:r>
              <a:rPr lang="en-US" sz="1400" b="0" dirty="0"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](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7F7F7F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 </a:t>
            </a:r>
            <a:r>
              <a:rPr lang="en-US" sz="1400" b="0" dirty="0">
                <a:solidFill>
                  <a:srgbClr val="C8C8C8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400" b="0" dirty="0" err="1">
                <a:solidFill>
                  <a:srgbClr val="7F7F7F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sz="1400" b="0" dirty="0"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7F7F7F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});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}).</a:t>
            </a:r>
            <a:r>
              <a:rPr lang="en-US" sz="1400" b="0" dirty="0">
                <a:solidFill>
                  <a:srgbClr val="C8C8C8"/>
                </a:solidFill>
                <a:effectLst/>
                <a:latin typeface="Consolas" panose="020B0609020204030204" pitchFamily="49" charset="0"/>
              </a:rPr>
              <a:t>wait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b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C8C8C8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sz="1400" b="0" dirty="0" err="1">
                <a:solidFill>
                  <a:srgbClr val="C8C8C8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C8C8C8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sz="1400" b="0" dirty="0" err="1">
                <a:solidFill>
                  <a:srgbClr val="C8C8C8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400" b="0" dirty="0"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C8C8C8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C8C8C8"/>
                </a:solidFill>
                <a:effectLst/>
                <a:latin typeface="Consolas" panose="020B0609020204030204" pitchFamily="49" charset="0"/>
              </a:rPr>
              <a:t>v</a:t>
            </a:r>
            <a:r>
              <a:rPr lang="en-US" sz="1400" b="0" dirty="0"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400" b="0" dirty="0" err="1">
                <a:solidFill>
                  <a:srgbClr val="C8C8C8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400" b="0" dirty="0"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69D85"/>
                </a:solidFill>
                <a:effectLst/>
                <a:latin typeface="Consolas" panose="020B0609020204030204" pitchFamily="49" charset="0"/>
              </a:rPr>
              <a:t>"\n"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zh-CN" altLang="en-US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缓冲器</a:t>
            </a:r>
            <a:r>
              <a:rPr lang="en-US" altLang="zh-CN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(buffer)</a:t>
            </a:r>
          </a:p>
          <a:p>
            <a:r>
              <a:rPr lang="zh-CN" altLang="en-US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访问器</a:t>
            </a:r>
            <a:r>
              <a:rPr lang="en-US" altLang="zh-CN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(accessor) </a:t>
            </a:r>
          </a:p>
          <a:p>
            <a:endParaRPr lang="en-US" altLang="zh-CN" sz="16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zh-CN" altLang="en-US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优点：</a:t>
            </a:r>
            <a:endParaRPr lang="en-US" altLang="zh-CN" sz="16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lvl="1"/>
            <a:r>
              <a:rPr lang="zh-CN" altLang="en-US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非常简洁地表达了数据依赖关系</a:t>
            </a:r>
            <a:endParaRPr lang="en-US" altLang="zh-CN" sz="14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zh-CN" altLang="en-US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缺点：</a:t>
            </a:r>
            <a:endParaRPr lang="en-US" altLang="zh-CN" sz="16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lvl="1"/>
            <a:r>
              <a:rPr lang="zh-CN" altLang="en-US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使用</a:t>
            </a:r>
            <a:r>
              <a:rPr lang="en-US" altLang="zh-CN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buffer</a:t>
            </a:r>
            <a:r>
              <a:rPr lang="zh-CN" altLang="en-US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不如直接使用指针和数组方便</a:t>
            </a:r>
          </a:p>
          <a:p>
            <a:endParaRPr lang="zh-CN" altLang="en-US" sz="16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6BB850-45CB-D3DD-6D1A-2C2888937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DPC++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并行内核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34637AE-F443-8A4E-A696-FD675A001897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15658" y="1690688"/>
            <a:ext cx="11010900" cy="4683125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Intel Clear" panose="020B0704020203020204" pitchFamily="34" charset="0"/>
              </a:rPr>
              <a:t>并行内核允许一个操作的多个实例并行执行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Intel Clear" panose="020B0704020203020204" pitchFamily="34" charset="0"/>
              </a:rPr>
              <a:t>并行内核中没有循环和迭代器，每个操作都是完全独立的，并且不分顺序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Intel Clear" panose="020B0704020203020204" pitchFamily="34" charset="0"/>
              </a:rPr>
              <a:t>并行内核使用 </a:t>
            </a:r>
            <a:r>
              <a:rPr lang="en-US" altLang="zh-CN" sz="1800" dirty="0" err="1"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Intel Clear" panose="020B0704020203020204" pitchFamily="34" charset="0"/>
              </a:rPr>
              <a:t>parallel_for</a:t>
            </a:r>
            <a:r>
              <a:rPr lang="en-US" altLang="zh-CN" sz="1800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Intel Clear" panose="020B0704020203020204" pitchFamily="34" charset="0"/>
              </a:rPr>
              <a:t> </a:t>
            </a:r>
            <a:r>
              <a:rPr lang="zh-CN" altLang="en-US" sz="1800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Intel Clear" panose="020B0704020203020204" pitchFamily="34" charset="0"/>
              </a:rPr>
              <a:t>函数表示 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4F60246-2A7F-FBB5-68FB-4DAD81D2CE1B}"/>
              </a:ext>
            </a:extLst>
          </p:cNvPr>
          <p:cNvSpPr txBox="1"/>
          <p:nvPr/>
        </p:nvSpPr>
        <p:spPr>
          <a:xfrm>
            <a:off x="465442" y="3109403"/>
            <a:ext cx="10922868" cy="1889748"/>
          </a:xfrm>
          <a:prstGeom prst="rect">
            <a:avLst/>
          </a:prstGeom>
        </p:spPr>
        <p:txBody>
          <a:bodyPr/>
          <a:lstStyle>
            <a:lvl1pPr marL="0" indent="0" algn="ctr" defTabSz="609600" rtl="0" eaLnBrk="1" latinLnBrk="0" hangingPunct="1">
              <a:spcBef>
                <a:spcPts val="1600"/>
              </a:spcBef>
              <a:spcAft>
                <a:spcPts val="0"/>
              </a:spcAft>
              <a:buFont typeface="Wingdings" panose="05000000000000000000" pitchFamily="2" charset="2"/>
              <a:buNone/>
              <a:defRPr sz="2400" b="0" kern="1200">
                <a:solidFill>
                  <a:schemeClr val="bg1"/>
                </a:solidFill>
                <a:latin typeface="+mn-lt"/>
                <a:ea typeface="+mn-ea"/>
                <a:cs typeface="Intel Clear" panose="020B0604020203020204" pitchFamily="34" charset="0"/>
              </a:defRPr>
            </a:lvl1pPr>
            <a:lvl2pPr marL="300355" indent="-300355" algn="ctr" defTabSz="609600" rtl="0" eaLnBrk="1" latinLnBrk="0" hangingPunct="1">
              <a:spcBef>
                <a:spcPts val="1600"/>
              </a:spcBef>
              <a:buFont typeface="Wingdings" panose="05000000000000000000" pitchFamily="2" charset="2"/>
              <a:buChar char="§"/>
              <a:defRPr sz="2400" kern="1200" baseline="0">
                <a:solidFill>
                  <a:schemeClr val="bg1"/>
                </a:solidFill>
                <a:latin typeface="+mn-lt"/>
                <a:ea typeface="+mn-ea"/>
                <a:cs typeface="Intel Clear" panose="020B0604020203020204" pitchFamily="34" charset="0"/>
              </a:defRPr>
            </a:lvl2pPr>
            <a:lvl3pPr marL="762000" indent="-304800" algn="ctr" defTabSz="609600" rtl="0" eaLnBrk="1" latinLnBrk="0" hangingPunct="1">
              <a:spcBef>
                <a:spcPts val="1065"/>
              </a:spcBef>
              <a:buFont typeface="Intel Clear" panose="020B0604020203020204" pitchFamily="34" charset="0"/>
              <a:buChar char="–"/>
              <a:defRPr sz="2400" kern="1200">
                <a:solidFill>
                  <a:schemeClr val="bg1"/>
                </a:solidFill>
                <a:latin typeface="+mn-lt"/>
                <a:ea typeface="+mn-ea"/>
                <a:cs typeface="Intel Clear" panose="020B0604020203020204" pitchFamily="34" charset="0"/>
              </a:defRPr>
            </a:lvl3pPr>
            <a:lvl4pPr marL="1293495" indent="-304800" algn="ctr" defTabSz="609600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2135" kern="1200">
                <a:solidFill>
                  <a:schemeClr val="bg1"/>
                </a:solidFill>
                <a:latin typeface="+mn-lt"/>
                <a:ea typeface="+mn-ea"/>
                <a:cs typeface="Intel Clear" panose="020B0604020203020204" pitchFamily="34" charset="0"/>
              </a:defRPr>
            </a:lvl4pPr>
            <a:lvl5pPr marL="1758950" indent="-304800" algn="ctr" defTabSz="609600" rtl="0" eaLnBrk="1" latinLnBrk="0" hangingPunct="1">
              <a:spcBef>
                <a:spcPct val="20000"/>
              </a:spcBef>
              <a:buFont typeface="Intel Clear" panose="020B0604020203020204" pitchFamily="34" charset="0"/>
              <a:buChar char="–"/>
              <a:defRPr sz="1865" kern="1200">
                <a:solidFill>
                  <a:schemeClr val="bg1"/>
                </a:solidFill>
                <a:latin typeface="+mn-lt"/>
                <a:ea typeface="+mn-ea"/>
                <a:cs typeface="Intel Clear" panose="020B0604020203020204" pitchFamily="34" charset="0"/>
              </a:defRPr>
            </a:lvl5pPr>
            <a:lvl6pPr marL="3352800" indent="-304800" algn="l" defTabSz="6096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6096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6096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6096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kern="0" dirty="0">
              <a:ea typeface="Intel Clear Hans Regular" panose="020B0604020203020204" charset="-122"/>
            </a:endParaRPr>
          </a:p>
        </p:txBody>
      </p:sp>
      <p:sp>
        <p:nvSpPr>
          <p:cNvPr id="15" name="TextBox 12">
            <a:extLst>
              <a:ext uri="{FF2B5EF4-FFF2-40B4-BE49-F238E27FC236}">
                <a16:creationId xmlns:a16="http://schemas.microsoft.com/office/drawing/2014/main" id="{1489581C-B00C-98F4-82F0-897B9B806D1D}"/>
              </a:ext>
            </a:extLst>
          </p:cNvPr>
          <p:cNvSpPr txBox="1"/>
          <p:nvPr/>
        </p:nvSpPr>
        <p:spPr>
          <a:xfrm>
            <a:off x="975860" y="3276811"/>
            <a:ext cx="3040283" cy="492443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ctr"/>
            <a:r>
              <a:rPr lang="zh-CN" sz="1600" dirty="0">
                <a:latin typeface="Intel Clear" panose="020B0604020203020204" pitchFamily="34" charset="0"/>
                <a:ea typeface="Intel Clear Hans Regular" panose="020B0604020203020204" charset="-122"/>
              </a:rPr>
              <a:t>CPU 应用中的 </a:t>
            </a:r>
            <a:r>
              <a:rPr lang="zh-CN" sz="1600" b="1" dirty="0">
                <a:latin typeface="Intel Clear" panose="020B0604020203020204" pitchFamily="34" charset="0"/>
                <a:ea typeface="Intel Clear Hans Regular" panose="020B0604020203020204" charset="-122"/>
              </a:rPr>
              <a:t>for</a:t>
            </a:r>
            <a:r>
              <a:rPr lang="zh-CN" sz="1600" dirty="0">
                <a:latin typeface="Intel Clear" panose="020B0604020203020204" pitchFamily="34" charset="0"/>
                <a:ea typeface="Intel Clear Hans Regular" panose="020B0604020203020204" charset="-122"/>
              </a:rPr>
              <a:t> 循环</a:t>
            </a:r>
            <a:r>
              <a:rPr lang="en-US" altLang="zh-CN" sz="1600" dirty="0">
                <a:latin typeface="Intel Clear" panose="020B0604020203020204" pitchFamily="34" charset="0"/>
                <a:ea typeface="Intel Clear Hans Regular" panose="020B0604020203020204" charset="-122"/>
              </a:rPr>
              <a:t> </a:t>
            </a:r>
            <a:r>
              <a:rPr lang="zh-CN" altLang="en-US" sz="1600" dirty="0">
                <a:latin typeface="Intel Clear" panose="020B0604020203020204" pitchFamily="34" charset="0"/>
                <a:ea typeface="Intel Clear Hans Regular" panose="020B0604020203020204" charset="-122"/>
              </a:rPr>
              <a:t>（能否并行要看编译器）</a:t>
            </a:r>
            <a:endParaRPr lang="zh-CN" sz="1600" dirty="0">
              <a:latin typeface="Intel Clear" panose="020B0604020203020204" pitchFamily="34" charset="0"/>
              <a:ea typeface="Intel Clear Hans Regular" panose="020B0604020203020204" charset="-122"/>
            </a:endParaRPr>
          </a:p>
        </p:txBody>
      </p:sp>
      <p:sp>
        <p:nvSpPr>
          <p:cNvPr id="16" name="TextBox 13">
            <a:extLst>
              <a:ext uri="{FF2B5EF4-FFF2-40B4-BE49-F238E27FC236}">
                <a16:creationId xmlns:a16="http://schemas.microsoft.com/office/drawing/2014/main" id="{BBB939F1-2846-CB15-459F-BDF28F1FA4C2}"/>
              </a:ext>
            </a:extLst>
          </p:cNvPr>
          <p:cNvSpPr txBox="1"/>
          <p:nvPr/>
        </p:nvSpPr>
        <p:spPr>
          <a:xfrm>
            <a:off x="6190813" y="3285965"/>
            <a:ext cx="4341495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ctr"/>
            <a:r>
              <a:rPr lang="zh-CN" sz="1600" dirty="0">
                <a:latin typeface="Intel Clear" panose="020B0604020203020204" pitchFamily="34" charset="0"/>
                <a:ea typeface="Intel Clear Hans Regular" panose="020B0604020203020204" charset="-122"/>
              </a:rPr>
              <a:t>使用 </a:t>
            </a:r>
            <a:r>
              <a:rPr lang="zh-CN" sz="1600" b="1" dirty="0">
                <a:latin typeface="Intel Clear" panose="020B0604020203020204" pitchFamily="34" charset="0"/>
                <a:ea typeface="Intel Clear Hans Regular" panose="020B0604020203020204" charset="-122"/>
              </a:rPr>
              <a:t>parallel_for</a:t>
            </a:r>
            <a:r>
              <a:rPr lang="zh-CN" sz="1600" dirty="0">
                <a:latin typeface="Intel Clear" panose="020B0604020203020204" pitchFamily="34" charset="0"/>
                <a:ea typeface="Intel Clear Hans Regular" panose="020B0604020203020204" charset="-122"/>
              </a:rPr>
              <a:t> 卸载到加速器</a:t>
            </a:r>
          </a:p>
        </p:txBody>
      </p:sp>
      <p:sp>
        <p:nvSpPr>
          <p:cNvPr id="23" name="TextBox 19">
            <a:extLst>
              <a:ext uri="{FF2B5EF4-FFF2-40B4-BE49-F238E27FC236}">
                <a16:creationId xmlns:a16="http://schemas.microsoft.com/office/drawing/2014/main" id="{34A8C8E4-403E-B59F-1996-BBEC30E68A8A}"/>
              </a:ext>
            </a:extLst>
          </p:cNvPr>
          <p:cNvSpPr txBox="1"/>
          <p:nvPr/>
        </p:nvSpPr>
        <p:spPr>
          <a:xfrm>
            <a:off x="1049894" y="3991719"/>
            <a:ext cx="3533815" cy="147732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>
            <a:spAutoFit/>
          </a:bodyPr>
          <a:lstStyle/>
          <a:p>
            <a:r>
              <a:rPr lang="nn-NO" altLang="zh-CN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nn-NO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nn-NO" altLang="zh-CN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nn-NO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i=</a:t>
            </a:r>
            <a:r>
              <a:rPr lang="nn-NO" altLang="zh-CN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nn-NO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i &lt; </a:t>
            </a:r>
            <a:r>
              <a:rPr lang="nn-NO" altLang="zh-CN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1024</a:t>
            </a:r>
            <a:r>
              <a:rPr lang="nn-NO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i++){</a:t>
            </a:r>
          </a:p>
          <a:p>
            <a:r>
              <a:rPr lang="nn-NO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nn-NO" altLang="zh-CN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nn-NO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[i] = </a:t>
            </a:r>
            <a:r>
              <a:rPr lang="nn-NO" altLang="zh-CN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nn-NO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[i] + </a:t>
            </a:r>
            <a:r>
              <a:rPr lang="nn-NO" altLang="zh-CN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nn-NO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[i];</a:t>
            </a:r>
          </a:p>
          <a:p>
            <a:r>
              <a:rPr lang="nn-NO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br>
              <a:rPr lang="nn-NO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endParaRPr lang="nn-NO" altLang="zh-CN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nn-NO" altLang="zh-CN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4" name="Arrow: Right 20">
            <a:extLst>
              <a:ext uri="{FF2B5EF4-FFF2-40B4-BE49-F238E27FC236}">
                <a16:creationId xmlns:a16="http://schemas.microsoft.com/office/drawing/2014/main" id="{6B2DACD9-E93F-5062-0448-44A6180EAEC6}"/>
              </a:ext>
            </a:extLst>
          </p:cNvPr>
          <p:cNvSpPr/>
          <p:nvPr/>
        </p:nvSpPr>
        <p:spPr>
          <a:xfrm>
            <a:off x="4921957" y="4264498"/>
            <a:ext cx="405114" cy="204486"/>
          </a:xfrm>
          <a:prstGeom prst="rightArrow">
            <a:avLst/>
          </a:prstGeom>
          <a:solidFill>
            <a:srgbClr val="FFFF00"/>
          </a:solidFill>
          <a:ln>
            <a:solidFill>
              <a:srgbClr val="FF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3"/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5D694E0-5269-EB22-2B07-D7AC07D7DF96}"/>
              </a:ext>
            </a:extLst>
          </p:cNvPr>
          <p:cNvSpPr txBox="1"/>
          <p:nvPr/>
        </p:nvSpPr>
        <p:spPr>
          <a:xfrm>
            <a:off x="5792059" y="3962682"/>
            <a:ext cx="5318764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n-NO" altLang="zh-CN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</a:t>
            </a:r>
            <a:r>
              <a:rPr lang="nn-NO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nn-NO" altLang="zh-CN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parallel_for</a:t>
            </a:r>
            <a:r>
              <a:rPr lang="nn-NO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nn-NO" altLang="zh-CN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nn-NO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nn-NO" altLang="zh-CN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nn-NO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&gt;(</a:t>
            </a:r>
            <a:r>
              <a:rPr lang="nn-NO" altLang="zh-CN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1024</a:t>
            </a:r>
            <a:r>
              <a:rPr lang="nn-NO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 [=](</a:t>
            </a:r>
            <a:r>
              <a:rPr lang="nn-NO" altLang="zh-CN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nn-NO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nn-NO" altLang="zh-CN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nn-NO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nn-NO" altLang="zh-CN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nn-NO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nn-NO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nn-NO" altLang="zh-CN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nn-NO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[i] =  </a:t>
            </a:r>
            <a:r>
              <a:rPr lang="nn-NO" altLang="zh-CN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nn-NO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[i] + </a:t>
            </a:r>
            <a:r>
              <a:rPr lang="nn-NO" altLang="zh-CN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nn-NO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[i];</a:t>
            </a:r>
          </a:p>
          <a:p>
            <a:r>
              <a:rPr lang="nn-NO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br>
              <a:rPr lang="nn-NO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endParaRPr lang="nn-NO" altLang="zh-C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27745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/>
          <p:nvPr/>
        </p:nvSpPr>
        <p:spPr>
          <a:xfrm>
            <a:off x="891239" y="566121"/>
            <a:ext cx="1116330" cy="612140"/>
          </a:xfrm>
          <a:prstGeom prst="rect">
            <a:avLst/>
          </a:prstGeom>
          <a:ln w="12700">
            <a:miter lim="400000"/>
          </a:ln>
        </p:spPr>
        <p:txBody>
          <a:bodyPr wrap="none" lIns="35719" tIns="35719" rIns="35719" bIns="35719" anchor="ctr">
            <a:spAutoFit/>
          </a:bodyPr>
          <a:lstStyle>
            <a:lvl1pPr defTabSz="825500">
              <a:defRPr sz="5000" b="1">
                <a:solidFill>
                  <a:srgbClr val="E83A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lvl1pPr>
          </a:lstStyle>
          <a:p>
            <a:pPr algn="l"/>
            <a:r>
              <a:rPr lang="zh-CN" altLang="en-US" sz="3515" spc="598" dirty="0">
                <a:solidFill>
                  <a:srgbClr val="FFFFFF"/>
                </a:solidFill>
              </a:rPr>
              <a:t>议程</a:t>
            </a:r>
            <a:endParaRPr sz="3515" spc="598" dirty="0">
              <a:solidFill>
                <a:srgbClr val="FFFFFF"/>
              </a:solidFill>
            </a:endParaRPr>
          </a:p>
        </p:txBody>
      </p:sp>
      <p:sp>
        <p:nvSpPr>
          <p:cNvPr id="135" name="Shape 135"/>
          <p:cNvSpPr/>
          <p:nvPr/>
        </p:nvSpPr>
        <p:spPr>
          <a:xfrm>
            <a:off x="3080325" y="1670728"/>
            <a:ext cx="535800" cy="534368"/>
          </a:xfrm>
          <a:prstGeom prst="rect">
            <a:avLst/>
          </a:prstGeom>
          <a:solidFill>
            <a:srgbClr val="3AC2B4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 defTabSz="822325">
              <a:defRPr sz="3200">
                <a:solidFill>
                  <a:srgbClr val="FFFFFF"/>
                </a:solidFill>
              </a:defRPr>
            </a:pPr>
            <a:endParaRPr sz="2250">
              <a:solidFill>
                <a:srgbClr val="920063"/>
              </a:solidFill>
            </a:endParaRPr>
          </a:p>
        </p:txBody>
      </p:sp>
      <p:sp>
        <p:nvSpPr>
          <p:cNvPr id="136" name="Shape 136"/>
          <p:cNvSpPr/>
          <p:nvPr/>
        </p:nvSpPr>
        <p:spPr>
          <a:xfrm>
            <a:off x="3745582" y="1603821"/>
            <a:ext cx="2895024" cy="364523"/>
          </a:xfrm>
          <a:prstGeom prst="rect">
            <a:avLst/>
          </a:prstGeom>
          <a:ln w="12700">
            <a:miter lim="400000"/>
          </a:ln>
        </p:spPr>
        <p:txBody>
          <a:bodyPr wrap="none" lIns="35719" tIns="35719" rIns="35719" bIns="35719" anchor="ctr">
            <a:spAutoFit/>
          </a:bodyPr>
          <a:lstStyle>
            <a:lvl1pPr defTabSz="825500">
              <a:defRPr sz="27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lvl1pPr>
          </a:lstStyle>
          <a:p>
            <a:pPr algn="l"/>
            <a:r>
              <a:rPr lang="en-US" altLang="zh-CN" sz="1900" dirty="0"/>
              <a:t>SYCL &amp; DPC++</a:t>
            </a:r>
            <a:r>
              <a:rPr lang="zh-CN" altLang="en-US" sz="1900" dirty="0"/>
              <a:t>基础介绍</a:t>
            </a:r>
            <a:endParaRPr sz="1900" dirty="0"/>
          </a:p>
        </p:txBody>
      </p:sp>
      <p:sp>
        <p:nvSpPr>
          <p:cNvPr id="137" name="Shape 137"/>
          <p:cNvSpPr/>
          <p:nvPr/>
        </p:nvSpPr>
        <p:spPr>
          <a:xfrm>
            <a:off x="3745731" y="1940402"/>
            <a:ext cx="5035037" cy="265430"/>
          </a:xfrm>
          <a:prstGeom prst="rect">
            <a:avLst/>
          </a:prstGeom>
          <a:ln w="12700">
            <a:miter lim="400000"/>
          </a:ln>
        </p:spPr>
        <p:txBody>
          <a:bodyPr wrap="square" lIns="35719" tIns="35719" rIns="35719" bIns="35719" anchor="ctr">
            <a:spAutoFit/>
          </a:bodyPr>
          <a:lstStyle>
            <a:lvl1pPr defTabSz="825500">
              <a:defRPr sz="19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lvl1pPr>
          </a:lstStyle>
          <a:p>
            <a:pPr algn="l">
              <a:spcBef>
                <a:spcPts val="1995"/>
              </a:spcBef>
              <a:defRPr sz="2800" spc="28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rPr lang="zh-CN" altLang="en-US" sz="126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异构计算的背景，</a:t>
            </a:r>
            <a:r>
              <a:rPr lang="en-US" altLang="zh-CN" sz="126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DPC++</a:t>
            </a:r>
            <a:r>
              <a:rPr lang="zh-CN" altLang="en-US" sz="126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的优势</a:t>
            </a:r>
            <a:endParaRPr lang="en-US" sz="1265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38" name="Shape 138"/>
          <p:cNvSpPr/>
          <p:nvPr/>
        </p:nvSpPr>
        <p:spPr>
          <a:xfrm>
            <a:off x="3235512" y="1751222"/>
            <a:ext cx="225425" cy="373380"/>
          </a:xfrm>
          <a:prstGeom prst="rect">
            <a:avLst/>
          </a:prstGeom>
          <a:ln w="12700">
            <a:miter lim="400000"/>
          </a:ln>
        </p:spPr>
        <p:txBody>
          <a:bodyPr wrap="none" lIns="35719" tIns="35719" rIns="35719" bIns="35719" anchor="ctr">
            <a:spAutoFit/>
          </a:bodyPr>
          <a:lstStyle>
            <a:lvl1pPr defTabSz="825500">
              <a:defRPr sz="28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lvl1pPr>
          </a:lstStyle>
          <a:p>
            <a:r>
              <a:rPr sz="1970" dirty="0"/>
              <a:t>1</a:t>
            </a:r>
          </a:p>
        </p:txBody>
      </p:sp>
      <p:grpSp>
        <p:nvGrpSpPr>
          <p:cNvPr id="143" name="Group 143"/>
          <p:cNvGrpSpPr/>
          <p:nvPr/>
        </p:nvGrpSpPr>
        <p:grpSpPr>
          <a:xfrm>
            <a:off x="3080325" y="2513238"/>
            <a:ext cx="3817798" cy="660166"/>
            <a:chOff x="0" y="34941"/>
            <a:chExt cx="5429578" cy="938871"/>
          </a:xfrm>
        </p:grpSpPr>
        <p:sp>
          <p:nvSpPr>
            <p:cNvPr id="139" name="Shape 139"/>
            <p:cNvSpPr/>
            <p:nvPr/>
          </p:nvSpPr>
          <p:spPr>
            <a:xfrm>
              <a:off x="0" y="144843"/>
              <a:ext cx="762000" cy="759966"/>
            </a:xfrm>
            <a:prstGeom prst="rect">
              <a:avLst/>
            </a:prstGeom>
            <a:solidFill>
              <a:srgbClr val="3AC2B4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 defTabSz="822325">
                <a:defRPr sz="3200">
                  <a:solidFill>
                    <a:srgbClr val="FFFFFF"/>
                  </a:solidFill>
                </a:defRPr>
              </a:pPr>
              <a:endParaRPr sz="2250"/>
            </a:p>
          </p:txBody>
        </p:sp>
        <p:sp>
          <p:nvSpPr>
            <p:cNvPr id="140" name="Shape 140"/>
            <p:cNvSpPr/>
            <p:nvPr/>
          </p:nvSpPr>
          <p:spPr>
            <a:xfrm>
              <a:off x="946111" y="34941"/>
              <a:ext cx="4117232" cy="5184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35719" tIns="35719" rIns="35719" bIns="35719" numCol="1" anchor="ctr">
              <a:spAutoFit/>
            </a:bodyPr>
            <a:lstStyle>
              <a:lvl1pPr defTabSz="825500">
                <a:defRPr sz="2700" b="1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微软雅黑" panose="020B0503020204020204" pitchFamily="34" charset="-122"/>
                </a:defRPr>
              </a:lvl1pPr>
            </a:lstStyle>
            <a:p>
              <a:pPr algn="l"/>
              <a:r>
                <a:rPr lang="en-US" altLang="zh-CN" sz="1900" dirty="0"/>
                <a:t>SYCL &amp; DPC++</a:t>
              </a:r>
              <a:r>
                <a:rPr lang="zh-CN" altLang="en-US" sz="1900" dirty="0"/>
                <a:t>编程基础</a:t>
              </a:r>
              <a:endParaRPr sz="1900" dirty="0"/>
            </a:p>
          </p:txBody>
        </p:sp>
        <p:sp>
          <p:nvSpPr>
            <p:cNvPr id="141" name="Shape 141"/>
            <p:cNvSpPr/>
            <p:nvPr/>
          </p:nvSpPr>
          <p:spPr>
            <a:xfrm>
              <a:off x="957161" y="594370"/>
              <a:ext cx="4472417" cy="37944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35719" tIns="35719" rIns="35719" bIns="35719" numCol="1" anchor="ctr">
              <a:spAutoFit/>
            </a:bodyPr>
            <a:lstStyle>
              <a:lvl1pPr defTabSz="825500">
                <a:defRPr sz="190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微软雅黑" panose="020B0503020204020204" pitchFamily="34" charset="-122"/>
                </a:defRPr>
              </a:lvl1pPr>
            </a:lstStyle>
            <a:p>
              <a:pPr algn="l">
                <a:spcBef>
                  <a:spcPts val="1995"/>
                </a:spcBef>
                <a:defRPr sz="2800" spc="28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微软雅黑" panose="020B0503020204020204" pitchFamily="34" charset="-122"/>
                </a:defRPr>
              </a:pPr>
              <a:r>
                <a:rPr lang="zh-CN" altLang="en-US" sz="1265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微软雅黑" panose="020B0503020204020204" pitchFamily="34" charset="-122"/>
                </a:rPr>
                <a:t>理解</a:t>
              </a:r>
              <a:r>
                <a:rPr lang="en-US" altLang="zh-CN" sz="1265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微软雅黑" panose="020B0503020204020204" pitchFamily="34" charset="-122"/>
                </a:rPr>
                <a:t>DPC++</a:t>
              </a:r>
              <a:r>
                <a:rPr lang="zh-CN" altLang="en-US" sz="1265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微软雅黑" panose="020B0503020204020204" pitchFamily="34" charset="-122"/>
                </a:rPr>
                <a:t>中设备、队列、统一共享内存</a:t>
              </a:r>
              <a:endParaRPr lang="en-US" sz="126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42" name="Shape 142"/>
            <p:cNvSpPr/>
            <p:nvPr/>
          </p:nvSpPr>
          <p:spPr>
            <a:xfrm>
              <a:off x="220703" y="259321"/>
              <a:ext cx="320594" cy="5310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35719" tIns="35719" rIns="35719" bIns="35719" numCol="1" anchor="ctr">
              <a:spAutoFit/>
            </a:bodyPr>
            <a:lstStyle>
              <a:lvl1pPr defTabSz="825500">
                <a:defRPr sz="2800" b="1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微软雅黑" panose="020B0503020204020204" pitchFamily="34" charset="-122"/>
                </a:defRPr>
              </a:lvl1pPr>
            </a:lstStyle>
            <a:p>
              <a:r>
                <a:rPr sz="1970"/>
                <a:t>2</a:t>
              </a:r>
            </a:p>
          </p:txBody>
        </p:sp>
      </p:grpSp>
      <p:sp>
        <p:nvSpPr>
          <p:cNvPr id="3" name="矩形 2"/>
          <p:cNvSpPr/>
          <p:nvPr/>
        </p:nvSpPr>
        <p:spPr>
          <a:xfrm>
            <a:off x="414020" y="659130"/>
            <a:ext cx="426720" cy="426720"/>
          </a:xfrm>
          <a:prstGeom prst="rect">
            <a:avLst/>
          </a:prstGeom>
          <a:solidFill>
            <a:srgbClr val="3AC2B4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grpSp>
        <p:nvGrpSpPr>
          <p:cNvPr id="18" name="Group 148"/>
          <p:cNvGrpSpPr/>
          <p:nvPr/>
        </p:nvGrpSpPr>
        <p:grpSpPr>
          <a:xfrm>
            <a:off x="3080325" y="3495569"/>
            <a:ext cx="4182181" cy="660166"/>
            <a:chOff x="0" y="34941"/>
            <a:chExt cx="5947796" cy="938872"/>
          </a:xfrm>
        </p:grpSpPr>
        <p:sp>
          <p:nvSpPr>
            <p:cNvPr id="19" name="Shape 144"/>
            <p:cNvSpPr/>
            <p:nvPr/>
          </p:nvSpPr>
          <p:spPr>
            <a:xfrm>
              <a:off x="0" y="144843"/>
              <a:ext cx="762000" cy="759966"/>
            </a:xfrm>
            <a:prstGeom prst="rect">
              <a:avLst/>
            </a:prstGeom>
            <a:solidFill>
              <a:srgbClr val="3AC2B4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 defTabSz="822325">
                <a:defRPr sz="3200">
                  <a:solidFill>
                    <a:srgbClr val="FFFFFF"/>
                  </a:solidFill>
                </a:defRPr>
              </a:pPr>
              <a:endParaRPr sz="2250"/>
            </a:p>
          </p:txBody>
        </p:sp>
        <p:sp>
          <p:nvSpPr>
            <p:cNvPr id="20" name="Shape 145"/>
            <p:cNvSpPr/>
            <p:nvPr/>
          </p:nvSpPr>
          <p:spPr>
            <a:xfrm>
              <a:off x="946111" y="34941"/>
              <a:ext cx="5001685" cy="51841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35719" tIns="35719" rIns="35719" bIns="35719" numCol="1" anchor="ctr">
              <a:spAutoFit/>
            </a:bodyPr>
            <a:lstStyle>
              <a:lvl1pPr defTabSz="825500">
                <a:defRPr sz="2700" b="1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微软雅黑" panose="020B0503020204020204" pitchFamily="34" charset="-122"/>
                </a:defRPr>
              </a:lvl1pPr>
            </a:lstStyle>
            <a:p>
              <a:pPr algn="l"/>
              <a:r>
                <a:rPr lang="en-US" altLang="zh-CN" sz="1900" dirty="0"/>
                <a:t>SYCL &amp; DPC++</a:t>
              </a:r>
              <a:r>
                <a:rPr lang="zh-CN" altLang="en-US" sz="1900" dirty="0"/>
                <a:t>编译设计简介</a:t>
              </a:r>
              <a:endParaRPr sz="1900" dirty="0"/>
            </a:p>
          </p:txBody>
        </p:sp>
        <p:sp>
          <p:nvSpPr>
            <p:cNvPr id="21" name="Shape 146"/>
            <p:cNvSpPr/>
            <p:nvPr/>
          </p:nvSpPr>
          <p:spPr>
            <a:xfrm>
              <a:off x="974094" y="594371"/>
              <a:ext cx="3530973" cy="37944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35719" tIns="35719" rIns="35719" bIns="35719" numCol="1" anchor="ctr">
              <a:spAutoFit/>
            </a:bodyPr>
            <a:lstStyle>
              <a:lvl1pPr defTabSz="825500">
                <a:defRPr sz="190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微软雅黑" panose="020B0503020204020204" pitchFamily="34" charset="-122"/>
                </a:defRPr>
              </a:lvl1pPr>
            </a:lstStyle>
            <a:p>
              <a:pPr algn="l">
                <a:spcBef>
                  <a:spcPts val="1995"/>
                </a:spcBef>
                <a:defRPr sz="2800" spc="28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微软雅黑" panose="020B0503020204020204" pitchFamily="34" charset="-122"/>
                </a:defRPr>
              </a:pPr>
              <a:r>
                <a:rPr lang="zh-CN" altLang="en-US" sz="1265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微软雅黑" panose="020B0503020204020204" pitchFamily="34" charset="-122"/>
                </a:rPr>
                <a:t>理解</a:t>
              </a:r>
              <a:r>
                <a:rPr lang="en-US" altLang="zh-CN" sz="1265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微软雅黑" panose="020B0503020204020204" pitchFamily="34" charset="-122"/>
                </a:rPr>
                <a:t>DPC++</a:t>
              </a:r>
              <a:r>
                <a:rPr lang="zh-CN" altLang="en-US" sz="1265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微软雅黑" panose="020B0503020204020204" pitchFamily="34" charset="-122"/>
                </a:rPr>
                <a:t>编译设备代码的方法</a:t>
              </a:r>
              <a:endParaRPr lang="en-US" sz="126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2" name="Shape 147"/>
            <p:cNvSpPr/>
            <p:nvPr/>
          </p:nvSpPr>
          <p:spPr>
            <a:xfrm>
              <a:off x="220703" y="257958"/>
              <a:ext cx="323726" cy="5337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35719" tIns="35719" rIns="35719" bIns="35719" numCol="1" anchor="ctr">
              <a:spAutoFit/>
            </a:bodyPr>
            <a:lstStyle>
              <a:lvl1pPr defTabSz="825500">
                <a:defRPr sz="2800" b="1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微软雅黑" panose="020B0503020204020204" pitchFamily="34" charset="-122"/>
                </a:defRPr>
              </a:lvl1pPr>
            </a:lstStyle>
            <a:p>
              <a:r>
                <a:rPr lang="en-US" sz="1970" dirty="0"/>
                <a:t>3</a:t>
              </a:r>
              <a:endParaRPr sz="1970" dirty="0"/>
            </a:p>
          </p:txBody>
        </p:sp>
      </p:grpSp>
      <p:grpSp>
        <p:nvGrpSpPr>
          <p:cNvPr id="23" name="Group 148"/>
          <p:cNvGrpSpPr/>
          <p:nvPr/>
        </p:nvGrpSpPr>
        <p:grpSpPr>
          <a:xfrm>
            <a:off x="3080325" y="4472123"/>
            <a:ext cx="4506052" cy="660166"/>
            <a:chOff x="0" y="34941"/>
            <a:chExt cx="6408398" cy="938872"/>
          </a:xfrm>
        </p:grpSpPr>
        <p:sp>
          <p:nvSpPr>
            <p:cNvPr id="24" name="Shape 144"/>
            <p:cNvSpPr/>
            <p:nvPr/>
          </p:nvSpPr>
          <p:spPr>
            <a:xfrm>
              <a:off x="0" y="144843"/>
              <a:ext cx="762000" cy="759966"/>
            </a:xfrm>
            <a:prstGeom prst="rect">
              <a:avLst/>
            </a:prstGeom>
            <a:solidFill>
              <a:srgbClr val="3AC2B4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 defTabSz="822325">
                <a:defRPr sz="3200">
                  <a:solidFill>
                    <a:srgbClr val="FFFFFF"/>
                  </a:solidFill>
                </a:defRPr>
              </a:pPr>
              <a:endParaRPr sz="2250"/>
            </a:p>
          </p:txBody>
        </p:sp>
        <p:sp>
          <p:nvSpPr>
            <p:cNvPr id="25" name="Shape 145"/>
            <p:cNvSpPr/>
            <p:nvPr/>
          </p:nvSpPr>
          <p:spPr>
            <a:xfrm>
              <a:off x="946111" y="34941"/>
              <a:ext cx="5462287" cy="51841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35719" tIns="35719" rIns="35719" bIns="35719" numCol="1" anchor="ctr">
              <a:spAutoFit/>
            </a:bodyPr>
            <a:lstStyle>
              <a:lvl1pPr defTabSz="825500">
                <a:defRPr sz="2700" b="1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微软雅黑" panose="020B0503020204020204" pitchFamily="34" charset="-122"/>
                </a:defRPr>
              </a:lvl1pPr>
            </a:lstStyle>
            <a:p>
              <a:pPr algn="l"/>
              <a:r>
                <a:rPr lang="en-US" altLang="zh-CN" sz="1900" dirty="0" err="1"/>
                <a:t>DevCloud</a:t>
              </a:r>
              <a:r>
                <a:rPr lang="zh-CN" altLang="en-US" sz="1900" dirty="0"/>
                <a:t>中学习</a:t>
              </a:r>
              <a:r>
                <a:rPr lang="en-US" altLang="zh-CN" sz="1900" dirty="0"/>
                <a:t>SYCL &amp; DPC++</a:t>
              </a:r>
              <a:endParaRPr sz="1900" dirty="0"/>
            </a:p>
          </p:txBody>
        </p:sp>
        <p:sp>
          <p:nvSpPr>
            <p:cNvPr id="26" name="Shape 146"/>
            <p:cNvSpPr/>
            <p:nvPr/>
          </p:nvSpPr>
          <p:spPr>
            <a:xfrm>
              <a:off x="974094" y="594371"/>
              <a:ext cx="2869296" cy="37944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35719" tIns="35719" rIns="35719" bIns="35719" numCol="1" anchor="ctr">
              <a:spAutoFit/>
            </a:bodyPr>
            <a:lstStyle>
              <a:lvl1pPr defTabSz="825500">
                <a:defRPr sz="190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微软雅黑" panose="020B0503020204020204" pitchFamily="34" charset="-122"/>
                </a:defRPr>
              </a:lvl1pPr>
            </a:lstStyle>
            <a:p>
              <a:pPr algn="l">
                <a:spcBef>
                  <a:spcPts val="1995"/>
                </a:spcBef>
                <a:defRPr sz="2800" spc="28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微软雅黑" panose="020B0503020204020204" pitchFamily="34" charset="-122"/>
                </a:defRPr>
              </a:pPr>
              <a:r>
                <a:rPr lang="zh-CN" altLang="en-US" sz="1265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微软雅黑" panose="020B0503020204020204" pitchFamily="34" charset="-122"/>
                </a:rPr>
                <a:t>介绍使用</a:t>
              </a:r>
              <a:r>
                <a:rPr lang="en-US" altLang="zh-CN" sz="1265" dirty="0" err="1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微软雅黑" panose="020B0503020204020204" pitchFamily="34" charset="-122"/>
                </a:rPr>
                <a:t>DevCloud</a:t>
              </a:r>
              <a:r>
                <a:rPr lang="zh-CN" altLang="en-US" sz="1265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微软雅黑" panose="020B0503020204020204" pitchFamily="34" charset="-122"/>
                </a:rPr>
                <a:t>的方法</a:t>
              </a:r>
              <a:endParaRPr lang="en-US" sz="126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7" name="Shape 147"/>
            <p:cNvSpPr/>
            <p:nvPr/>
          </p:nvSpPr>
          <p:spPr>
            <a:xfrm>
              <a:off x="220703" y="257958"/>
              <a:ext cx="323726" cy="5337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35719" tIns="35719" rIns="35719" bIns="35719" numCol="1" anchor="ctr">
              <a:spAutoFit/>
            </a:bodyPr>
            <a:lstStyle>
              <a:lvl1pPr defTabSz="825500">
                <a:defRPr sz="2800" b="1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微软雅黑" panose="020B0503020204020204" pitchFamily="34" charset="-122"/>
                </a:defRPr>
              </a:lvl1pPr>
            </a:lstStyle>
            <a:p>
              <a:r>
                <a:rPr lang="en-US" sz="1970" dirty="0"/>
                <a:t>4</a:t>
              </a:r>
              <a:endParaRPr sz="1970" dirty="0"/>
            </a:p>
          </p:txBody>
        </p:sp>
      </p:grpSp>
    </p:spTree>
  </p:cSld>
  <p:clrMapOvr>
    <a:masterClrMapping/>
  </p:clrMapOvr>
  <p:transition spd="med">
    <p:pull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6BB850-45CB-D3DD-6D1A-2C2888937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DPC++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基础数据并行内核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34637AE-F443-8A4E-A696-FD675A001897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19819" y="1690688"/>
            <a:ext cx="11010900" cy="4683125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latin typeface="Intel Clear Hans" panose="02010600030101010101" charset="-122"/>
                <a:ea typeface="Intel Clear Hans" panose="02010600030101010101" charset="-122"/>
                <a:cs typeface="+mn-ea"/>
                <a:sym typeface="Intel Clear" panose="020B0704020203020204" pitchFamily="34" charset="0"/>
              </a:rPr>
              <a:t>基本并行内核的功能通过 </a:t>
            </a:r>
            <a:r>
              <a:rPr lang="en-US" altLang="zh-CN" sz="1800" dirty="0">
                <a:latin typeface="Intel Clear Hans" panose="02010600030101010101" charset="-122"/>
                <a:ea typeface="Intel Clear Hans" panose="02010600030101010101" charset="-122"/>
                <a:cs typeface="+mn-ea"/>
                <a:sym typeface="Intel Clear" panose="020B0704020203020204" pitchFamily="34" charset="0"/>
              </a:rPr>
              <a:t>range</a:t>
            </a:r>
            <a:r>
              <a:rPr lang="zh-CN" altLang="en-US" sz="1800" dirty="0">
                <a:latin typeface="Intel Clear Hans" panose="02010600030101010101" charset="-122"/>
                <a:ea typeface="Intel Clear Hans" panose="02010600030101010101" charset="-122"/>
                <a:cs typeface="+mn-ea"/>
                <a:sym typeface="Intel Clear" panose="020B0704020203020204" pitchFamily="34" charset="0"/>
              </a:rPr>
              <a:t>、</a:t>
            </a:r>
            <a:r>
              <a:rPr lang="en-US" altLang="zh-CN" sz="1800" dirty="0">
                <a:latin typeface="Intel Clear Hans" panose="02010600030101010101" charset="-122"/>
                <a:ea typeface="Intel Clear Hans" panose="02010600030101010101" charset="-122"/>
                <a:cs typeface="+mn-ea"/>
                <a:sym typeface="Intel Clear" panose="020B0704020203020204" pitchFamily="34" charset="0"/>
              </a:rPr>
              <a:t>id </a:t>
            </a:r>
            <a:r>
              <a:rPr lang="zh-CN" altLang="en-US" sz="1800" dirty="0">
                <a:latin typeface="Intel Clear Hans" panose="02010600030101010101" charset="-122"/>
                <a:ea typeface="Intel Clear Hans" panose="02010600030101010101" charset="-122"/>
                <a:cs typeface="+mn-ea"/>
                <a:sym typeface="Intel Clear" panose="020B0704020203020204" pitchFamily="34" charset="0"/>
              </a:rPr>
              <a:t>和 </a:t>
            </a:r>
            <a:r>
              <a:rPr lang="en-US" altLang="zh-CN" sz="1800" dirty="0">
                <a:latin typeface="Intel Clear Hans" panose="02010600030101010101" charset="-122"/>
                <a:ea typeface="Intel Clear Hans" panose="02010600030101010101" charset="-122"/>
                <a:cs typeface="+mn-ea"/>
                <a:sym typeface="Intel Clear" panose="020B0704020203020204" pitchFamily="34" charset="0"/>
              </a:rPr>
              <a:t>item </a:t>
            </a:r>
            <a:r>
              <a:rPr lang="zh-CN" altLang="en-US" sz="1800" dirty="0">
                <a:latin typeface="Intel Clear Hans" panose="02010600030101010101" charset="-122"/>
                <a:ea typeface="Intel Clear Hans" panose="02010600030101010101" charset="-122"/>
                <a:cs typeface="+mn-ea"/>
                <a:sym typeface="Intel Clear" panose="020B0704020203020204" pitchFamily="34" charset="0"/>
              </a:rPr>
              <a:t>类提供。</a:t>
            </a:r>
            <a:endParaRPr lang="en-US" altLang="zh-CN" sz="1800" dirty="0">
              <a:latin typeface="Intel Clear Hans" panose="02010600030101010101" charset="-122"/>
              <a:ea typeface="Intel Clear Hans" panose="02010600030101010101" charset="-122"/>
              <a:cs typeface="+mn-ea"/>
              <a:sym typeface="Intel Clear" panose="020B0704020203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800" dirty="0">
              <a:latin typeface="Intel Clear Hans" panose="02010600030101010101" charset="-122"/>
              <a:ea typeface="Intel Clear Hans" panose="02010600030101010101" charset="-122"/>
              <a:cs typeface="+mn-ea"/>
              <a:sym typeface="Intel Clear" panose="020B0704020203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800" dirty="0">
                <a:latin typeface="Intel Clear Hans" panose="02010600030101010101" charset="-122"/>
                <a:ea typeface="Intel Clear Hans" panose="02010600030101010101" charset="-122"/>
                <a:cs typeface="+mn-ea"/>
                <a:sym typeface="Intel Clear" panose="020B0704020203020204" pitchFamily="34" charset="0"/>
              </a:rPr>
              <a:t>range </a:t>
            </a:r>
            <a:r>
              <a:rPr lang="zh-CN" altLang="en-US" sz="1800" dirty="0">
                <a:latin typeface="Intel Clear Hans" panose="02010600030101010101" charset="-122"/>
                <a:ea typeface="Intel Clear Hans" panose="02010600030101010101" charset="-122"/>
                <a:cs typeface="+mn-ea"/>
                <a:sym typeface="Intel Clear" panose="020B0704020203020204" pitchFamily="34" charset="0"/>
              </a:rPr>
              <a:t>类用于描述并行执行维度和大小</a:t>
            </a:r>
            <a:endParaRPr lang="en-US" altLang="zh-CN" sz="1800" dirty="0">
              <a:latin typeface="Intel Clear Hans" panose="02010600030101010101" charset="-122"/>
              <a:ea typeface="Intel Clear Hans" panose="02010600030101010101" charset="-122"/>
              <a:cs typeface="+mn-ea"/>
              <a:sym typeface="Intel Clear" panose="020B0704020203020204" pitchFamily="34" charset="0"/>
            </a:endParaRPr>
          </a:p>
          <a:p>
            <a:pPr marL="971550" lvl="1" indent="-285750"/>
            <a:r>
              <a:rPr lang="zh-CN" altLang="en-US" sz="1600" dirty="0">
                <a:latin typeface="Intel Clear Hans" panose="02010600030101010101" charset="-122"/>
                <a:ea typeface="Intel Clear Hans" panose="02010600030101010101" charset="-122"/>
                <a:cs typeface="+mn-ea"/>
                <a:sym typeface="Intel Clear" panose="020B0704020203020204" pitchFamily="34" charset="0"/>
              </a:rPr>
              <a:t>可以表示</a:t>
            </a:r>
            <a:r>
              <a:rPr lang="en-US" altLang="zh-CN" sz="1600" dirty="0">
                <a:latin typeface="Intel Clear Hans" panose="02010600030101010101" charset="-122"/>
                <a:ea typeface="Intel Clear Hans" panose="02010600030101010101" charset="-122"/>
                <a:cs typeface="+mn-ea"/>
                <a:sym typeface="Intel Clear" panose="020B0704020203020204" pitchFamily="34" charset="0"/>
              </a:rPr>
              <a:t>1</a:t>
            </a:r>
            <a:r>
              <a:rPr lang="zh-CN" altLang="en-US" sz="1600" dirty="0">
                <a:latin typeface="Intel Clear Hans" panose="02010600030101010101" charset="-122"/>
                <a:ea typeface="Intel Clear Hans" panose="02010600030101010101" charset="-122"/>
                <a:cs typeface="+mn-ea"/>
                <a:sym typeface="Intel Clear" panose="020B0704020203020204" pitchFamily="34" charset="0"/>
              </a:rPr>
              <a:t>、</a:t>
            </a:r>
            <a:r>
              <a:rPr lang="en-US" altLang="zh-CN" sz="1600" dirty="0">
                <a:latin typeface="Intel Clear Hans" panose="02010600030101010101" charset="-122"/>
                <a:ea typeface="Intel Clear Hans" panose="02010600030101010101" charset="-122"/>
                <a:cs typeface="+mn-ea"/>
                <a:sym typeface="Intel Clear" panose="020B0704020203020204" pitchFamily="34" charset="0"/>
              </a:rPr>
              <a:t>2</a:t>
            </a:r>
            <a:r>
              <a:rPr lang="zh-CN" altLang="en-US" sz="1600" dirty="0">
                <a:latin typeface="Intel Clear Hans" panose="02010600030101010101" charset="-122"/>
                <a:ea typeface="Intel Clear Hans" panose="02010600030101010101" charset="-122"/>
                <a:cs typeface="+mn-ea"/>
                <a:sym typeface="Intel Clear" panose="020B0704020203020204" pitchFamily="34" charset="0"/>
              </a:rPr>
              <a:t>、</a:t>
            </a:r>
            <a:r>
              <a:rPr lang="en-US" altLang="zh-CN" sz="1600" dirty="0">
                <a:latin typeface="Intel Clear Hans" panose="02010600030101010101" charset="-122"/>
                <a:ea typeface="Intel Clear Hans" panose="02010600030101010101" charset="-122"/>
                <a:cs typeface="+mn-ea"/>
                <a:sym typeface="Intel Clear" panose="020B0704020203020204" pitchFamily="34" charset="0"/>
              </a:rPr>
              <a:t>3</a:t>
            </a:r>
            <a:r>
              <a:rPr lang="zh-CN" altLang="en-US" sz="1600" dirty="0">
                <a:latin typeface="Intel Clear Hans" panose="02010600030101010101" charset="-122"/>
                <a:ea typeface="Intel Clear Hans" panose="02010600030101010101" charset="-122"/>
                <a:cs typeface="+mn-ea"/>
                <a:sym typeface="Intel Clear" panose="020B0704020203020204" pitchFamily="34" charset="0"/>
              </a:rPr>
              <a:t>维</a:t>
            </a:r>
            <a:endParaRPr lang="en-US" altLang="zh-CN" sz="1600" dirty="0">
              <a:latin typeface="Intel Clear Hans" panose="02010600030101010101" charset="-122"/>
              <a:ea typeface="Intel Clear Hans" panose="02010600030101010101" charset="-122"/>
              <a:cs typeface="+mn-ea"/>
              <a:sym typeface="Intel Clear" panose="020B0704020203020204" pitchFamily="34" charset="0"/>
            </a:endParaRPr>
          </a:p>
          <a:p>
            <a:pPr marL="971550" lvl="1" indent="-285750"/>
            <a:r>
              <a:rPr lang="zh-CN" altLang="en-US" sz="1600" dirty="0">
                <a:latin typeface="Intel Clear Hans" panose="02010600030101010101" charset="-122"/>
                <a:ea typeface="Intel Clear Hans" panose="02010600030101010101" charset="-122"/>
                <a:cs typeface="+mn-ea"/>
                <a:sym typeface="Intel Clear" panose="020B0704020203020204" pitchFamily="34" charset="0"/>
              </a:rPr>
              <a:t>维度需要在编译时确定</a:t>
            </a:r>
            <a:endParaRPr lang="en-US" altLang="zh-CN" sz="1600" dirty="0">
              <a:latin typeface="Intel Clear Hans" panose="02010600030101010101" charset="-122"/>
              <a:ea typeface="Intel Clear Hans" panose="02010600030101010101" charset="-122"/>
              <a:cs typeface="+mn-ea"/>
              <a:sym typeface="Intel Clear" panose="020B0704020203020204" pitchFamily="34" charset="0"/>
            </a:endParaRPr>
          </a:p>
          <a:p>
            <a:pPr marL="971550" lvl="1" indent="-285750"/>
            <a:r>
              <a:rPr lang="zh-CN" altLang="en-US" sz="1600" dirty="0">
                <a:latin typeface="Intel Clear Hans" panose="02010600030101010101" charset="-122"/>
                <a:ea typeface="Intel Clear Hans" panose="02010600030101010101" charset="-122"/>
                <a:cs typeface="+mn-ea"/>
                <a:sym typeface="Intel Clear" panose="020B0704020203020204" pitchFamily="34" charset="0"/>
              </a:rPr>
              <a:t>每个维度的大小可以是运行时指定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800" dirty="0">
                <a:latin typeface="Intel Clear Hans" panose="02010600030101010101" charset="-122"/>
                <a:ea typeface="Intel Clear Hans" panose="02010600030101010101" charset="-122"/>
                <a:cs typeface="+mn-ea"/>
                <a:sym typeface="Intel Clear" panose="020B0704020203020204" pitchFamily="34" charset="0"/>
              </a:rPr>
              <a:t>id </a:t>
            </a:r>
            <a:r>
              <a:rPr lang="zh-CN" altLang="en-US" sz="1800" dirty="0">
                <a:latin typeface="Intel Clear Hans" panose="02010600030101010101" charset="-122"/>
                <a:ea typeface="Intel Clear Hans" panose="02010600030101010101" charset="-122"/>
                <a:cs typeface="+mn-ea"/>
                <a:sym typeface="Intel Clear" panose="020B0704020203020204" pitchFamily="34" charset="0"/>
              </a:rPr>
              <a:t>类用于表示</a:t>
            </a:r>
            <a:r>
              <a:rPr lang="en-US" altLang="zh-CN" sz="1800" dirty="0">
                <a:latin typeface="Intel Clear Hans" panose="02010600030101010101" charset="-122"/>
                <a:ea typeface="Intel Clear Hans" panose="02010600030101010101" charset="-122"/>
                <a:cs typeface="+mn-ea"/>
                <a:sym typeface="Intel Clear" panose="020B0704020203020204" pitchFamily="34" charset="0"/>
              </a:rPr>
              <a:t>range</a:t>
            </a:r>
            <a:r>
              <a:rPr lang="zh-CN" altLang="en-US" sz="1800" dirty="0">
                <a:latin typeface="Intel Clear Hans" panose="02010600030101010101" charset="-122"/>
                <a:ea typeface="Intel Clear Hans" panose="02010600030101010101" charset="-122"/>
                <a:cs typeface="+mn-ea"/>
                <a:sym typeface="Intel Clear" panose="020B0704020203020204" pitchFamily="34" charset="0"/>
              </a:rPr>
              <a:t>空间中的索引</a:t>
            </a:r>
            <a:endParaRPr lang="en-US" altLang="zh-CN" sz="1800" dirty="0">
              <a:latin typeface="Intel Clear Hans" panose="02010600030101010101" charset="-122"/>
              <a:ea typeface="Intel Clear Hans" panose="02010600030101010101" charset="-122"/>
              <a:cs typeface="+mn-ea"/>
              <a:sym typeface="Intel Clear" panose="020B0704020203020204" pitchFamily="34" charset="0"/>
            </a:endParaRPr>
          </a:p>
          <a:p>
            <a:pPr marL="971550" lvl="1" indent="-285750"/>
            <a:r>
              <a:rPr lang="zh-CN" altLang="en-US" sz="1600" dirty="0">
                <a:latin typeface="Intel Clear Hans" panose="02010600030101010101" charset="-122"/>
                <a:ea typeface="Intel Clear Hans" panose="02010600030101010101" charset="-122"/>
                <a:cs typeface="+mn-ea"/>
                <a:sym typeface="Intel Clear" panose="020B0704020203020204" pitchFamily="34" charset="0"/>
              </a:rPr>
              <a:t>同样可以表示</a:t>
            </a:r>
            <a:r>
              <a:rPr lang="en-US" altLang="zh-CN" sz="1600" dirty="0">
                <a:latin typeface="Intel Clear Hans" panose="02010600030101010101" charset="-122"/>
                <a:ea typeface="Intel Clear Hans" panose="02010600030101010101" charset="-122"/>
                <a:cs typeface="+mn-ea"/>
                <a:sym typeface="Intel Clear" panose="020B0704020203020204" pitchFamily="34" charset="0"/>
              </a:rPr>
              <a:t>1</a:t>
            </a:r>
            <a:r>
              <a:rPr lang="zh-CN" altLang="en-US" sz="1600" dirty="0">
                <a:latin typeface="Intel Clear Hans" panose="02010600030101010101" charset="-122"/>
                <a:ea typeface="Intel Clear Hans" panose="02010600030101010101" charset="-122"/>
                <a:cs typeface="+mn-ea"/>
                <a:sym typeface="Intel Clear" panose="020B0704020203020204" pitchFamily="34" charset="0"/>
              </a:rPr>
              <a:t>、</a:t>
            </a:r>
            <a:r>
              <a:rPr lang="en-US" altLang="zh-CN" sz="1600" dirty="0">
                <a:latin typeface="Intel Clear Hans" panose="02010600030101010101" charset="-122"/>
                <a:ea typeface="Intel Clear Hans" panose="02010600030101010101" charset="-122"/>
                <a:cs typeface="+mn-ea"/>
                <a:sym typeface="Intel Clear" panose="020B0704020203020204" pitchFamily="34" charset="0"/>
              </a:rPr>
              <a:t>2</a:t>
            </a:r>
            <a:r>
              <a:rPr lang="zh-CN" altLang="en-US" sz="1600" dirty="0">
                <a:latin typeface="Intel Clear Hans" panose="02010600030101010101" charset="-122"/>
                <a:ea typeface="Intel Clear Hans" panose="02010600030101010101" charset="-122"/>
                <a:cs typeface="+mn-ea"/>
                <a:sym typeface="Intel Clear" panose="020B0704020203020204" pitchFamily="34" charset="0"/>
              </a:rPr>
              <a:t>、</a:t>
            </a:r>
            <a:r>
              <a:rPr lang="en-US" altLang="zh-CN" sz="1600" dirty="0">
                <a:latin typeface="Intel Clear Hans" panose="02010600030101010101" charset="-122"/>
                <a:ea typeface="Intel Clear Hans" panose="02010600030101010101" charset="-122"/>
                <a:cs typeface="+mn-ea"/>
                <a:sym typeface="Intel Clear" panose="020B0704020203020204" pitchFamily="34" charset="0"/>
              </a:rPr>
              <a:t>3</a:t>
            </a:r>
            <a:r>
              <a:rPr lang="zh-CN" altLang="en-US" sz="1600" dirty="0">
                <a:latin typeface="Intel Clear Hans" panose="02010600030101010101" charset="-122"/>
                <a:ea typeface="Intel Clear Hans" panose="02010600030101010101" charset="-122"/>
                <a:cs typeface="+mn-ea"/>
                <a:sym typeface="Intel Clear" panose="020B0704020203020204" pitchFamily="34" charset="0"/>
              </a:rPr>
              <a:t>维</a:t>
            </a:r>
            <a:endParaRPr lang="en-US" altLang="zh-CN" sz="1600" dirty="0">
              <a:latin typeface="Intel Clear Hans" panose="02010600030101010101" charset="-122"/>
              <a:ea typeface="Intel Clear Hans" panose="02010600030101010101" charset="-122"/>
              <a:cs typeface="+mn-ea"/>
              <a:sym typeface="Intel Clear" panose="020B0704020203020204" pitchFamily="34" charset="0"/>
            </a:endParaRPr>
          </a:p>
          <a:p>
            <a:pPr marL="971550" lvl="1" indent="-285750"/>
            <a:r>
              <a:rPr lang="zh-CN" altLang="en-US" sz="1600" dirty="0">
                <a:latin typeface="Intel Clear Hans" panose="02010600030101010101" charset="-122"/>
                <a:ea typeface="Intel Clear Hans" panose="02010600030101010101" charset="-122"/>
                <a:cs typeface="+mn-ea"/>
                <a:sym typeface="Intel Clear" panose="020B0704020203020204" pitchFamily="34" charset="0"/>
              </a:rPr>
              <a:t>维度需要在编译时确定</a:t>
            </a:r>
          </a:p>
          <a:p>
            <a:pPr marL="971550" lvl="1" indent="-285750"/>
            <a:r>
              <a:rPr lang="zh-CN" altLang="en-US" sz="1600" dirty="0">
                <a:latin typeface="Intel Clear Hans" panose="02010600030101010101" charset="-122"/>
                <a:ea typeface="Intel Clear Hans" panose="02010600030101010101" charset="-122"/>
                <a:cs typeface="+mn-ea"/>
                <a:sym typeface="Intel Clear" panose="020B0704020203020204" pitchFamily="34" charset="0"/>
              </a:rPr>
              <a:t>索引一个并行运行的实例</a:t>
            </a:r>
            <a:endParaRPr lang="en-US" altLang="zh-CN" sz="1600" dirty="0">
              <a:latin typeface="Intel Clear Hans" panose="02010600030101010101" charset="-122"/>
              <a:ea typeface="Intel Clear Hans" panose="02010600030101010101" charset="-122"/>
              <a:cs typeface="+mn-ea"/>
              <a:sym typeface="Intel Clear" panose="020B0704020203020204" pitchFamily="34" charset="0"/>
            </a:endParaRPr>
          </a:p>
          <a:p>
            <a:pPr marL="971550" lvl="1" indent="-285750"/>
            <a:r>
              <a:rPr lang="en-US" altLang="zh-CN" sz="1600" dirty="0">
                <a:latin typeface="Intel Clear Hans" panose="02010600030101010101" charset="-122"/>
                <a:ea typeface="Intel Clear Hans" panose="02010600030101010101" charset="-122"/>
                <a:cs typeface="+mn-ea"/>
                <a:sym typeface="Intel Clear" panose="020B0704020203020204" pitchFamily="34" charset="0"/>
              </a:rPr>
              <a:t>buffer</a:t>
            </a:r>
            <a:r>
              <a:rPr lang="zh-CN" altLang="en-US" sz="1600" dirty="0">
                <a:latin typeface="Intel Clear Hans" panose="02010600030101010101" charset="-122"/>
                <a:ea typeface="Intel Clear Hans" panose="02010600030101010101" charset="-122"/>
                <a:cs typeface="+mn-ea"/>
                <a:sym typeface="Intel Clear" panose="020B0704020203020204" pitchFamily="34" charset="0"/>
              </a:rPr>
              <a:t>的偏移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800" dirty="0">
                <a:latin typeface="Intel Clear Hans" panose="02010600030101010101" charset="-122"/>
                <a:ea typeface="Intel Clear Hans" panose="02010600030101010101" charset="-122"/>
                <a:cs typeface="+mn-ea"/>
                <a:sym typeface="Intel Clear" panose="020B0704020203020204" pitchFamily="34" charset="0"/>
              </a:rPr>
              <a:t>item </a:t>
            </a:r>
            <a:r>
              <a:rPr lang="zh-CN" altLang="en-US" sz="1800" dirty="0">
                <a:latin typeface="Intel Clear Hans" panose="02010600030101010101" charset="-122"/>
                <a:ea typeface="Intel Clear Hans" panose="02010600030101010101" charset="-122"/>
                <a:cs typeface="+mn-ea"/>
                <a:sym typeface="Intel Clear" panose="020B0704020203020204" pitchFamily="34" charset="0"/>
              </a:rPr>
              <a:t>类代表内核函数的单个实例</a:t>
            </a:r>
            <a:endParaRPr lang="en-US" altLang="zh-CN" sz="1800" dirty="0">
              <a:latin typeface="Intel Clear Hans" panose="02010600030101010101" charset="-122"/>
              <a:ea typeface="Intel Clear Hans" panose="02010600030101010101" charset="-122"/>
              <a:cs typeface="+mn-ea"/>
              <a:sym typeface="Intel Clear" panose="020B0704020203020204" pitchFamily="34" charset="0"/>
            </a:endParaRPr>
          </a:p>
          <a:p>
            <a:pPr marL="971550" lvl="1" indent="-285750"/>
            <a:r>
              <a:rPr lang="zh-CN" altLang="en-US" sz="1600" dirty="0">
                <a:latin typeface="Intel Clear Hans" panose="02010600030101010101" charset="-122"/>
                <a:ea typeface="Intel Clear Hans" panose="02010600030101010101" charset="-122"/>
                <a:cs typeface="+mn-ea"/>
                <a:sym typeface="Intel Clear" panose="020B0704020203020204" pitchFamily="34" charset="0"/>
              </a:rPr>
              <a:t>封装内核的执行范围和该范围内的实例索引（分别使用 </a:t>
            </a:r>
            <a:r>
              <a:rPr lang="en-US" altLang="zh-CN" sz="1600" dirty="0" err="1">
                <a:latin typeface="Intel Clear Hans" panose="02010600030101010101" charset="-122"/>
                <a:ea typeface="Intel Clear Hans" panose="02010600030101010101" charset="-122"/>
                <a:cs typeface="+mn-ea"/>
                <a:sym typeface="Intel Clear" panose="020B0704020203020204" pitchFamily="34" charset="0"/>
              </a:rPr>
              <a:t>get_id</a:t>
            </a:r>
            <a:r>
              <a:rPr lang="en-US" altLang="zh-CN" sz="1600" dirty="0">
                <a:latin typeface="Intel Clear Hans" panose="02010600030101010101" charset="-122"/>
                <a:ea typeface="Intel Clear Hans" panose="02010600030101010101" charset="-122"/>
                <a:cs typeface="+mn-ea"/>
                <a:sym typeface="Intel Clear" panose="020B0704020203020204" pitchFamily="34" charset="0"/>
              </a:rPr>
              <a:t> </a:t>
            </a:r>
            <a:r>
              <a:rPr lang="zh-CN" altLang="en-US" sz="1600" dirty="0">
                <a:latin typeface="Intel Clear Hans" panose="02010600030101010101" charset="-122"/>
                <a:ea typeface="Intel Clear Hans" panose="02010600030101010101" charset="-122"/>
                <a:cs typeface="+mn-ea"/>
                <a:sym typeface="Intel Clear" panose="020B0704020203020204" pitchFamily="34" charset="0"/>
              </a:rPr>
              <a:t>和 </a:t>
            </a:r>
            <a:r>
              <a:rPr lang="en-US" altLang="zh-CN" sz="1600" dirty="0" err="1">
                <a:latin typeface="Intel Clear Hans" panose="02010600030101010101" charset="-122"/>
                <a:ea typeface="Intel Clear Hans" panose="02010600030101010101" charset="-122"/>
                <a:cs typeface="+mn-ea"/>
                <a:sym typeface="Intel Clear" panose="020B0704020203020204" pitchFamily="34" charset="0"/>
              </a:rPr>
              <a:t>get_range</a:t>
            </a:r>
            <a:r>
              <a:rPr lang="zh-CN" altLang="en-US" sz="1600" dirty="0">
                <a:latin typeface="Intel Clear Hans" panose="02010600030101010101" charset="-122"/>
                <a:ea typeface="Intel Clear Hans" panose="02010600030101010101" charset="-122"/>
                <a:cs typeface="+mn-ea"/>
                <a:sym typeface="Intel Clear" panose="020B0704020203020204" pitchFamily="34" charset="0"/>
              </a:rPr>
              <a:t>）</a:t>
            </a:r>
            <a:endParaRPr lang="en-US" altLang="zh-CN" sz="1600" dirty="0">
              <a:latin typeface="Intel Clear Hans" panose="02010600030101010101" charset="-122"/>
              <a:ea typeface="Intel Clear Hans" panose="02010600030101010101" charset="-122"/>
              <a:cs typeface="+mn-ea"/>
              <a:sym typeface="Intel Clear" panose="020B0704020203020204" pitchFamily="34" charset="0"/>
            </a:endParaRPr>
          </a:p>
          <a:p>
            <a:pPr marL="971550" lvl="1" indent="-285750"/>
            <a:r>
              <a:rPr lang="zh-CN" altLang="en-US" sz="1600" dirty="0">
                <a:latin typeface="Intel Clear Hans" panose="02010600030101010101" charset="-122"/>
                <a:ea typeface="Intel Clear Hans" panose="02010600030101010101" charset="-122"/>
                <a:cs typeface="+mn-ea"/>
                <a:sym typeface="Intel Clear" panose="020B0704020203020204" pitchFamily="34" charset="0"/>
              </a:rPr>
              <a:t>与 </a:t>
            </a:r>
            <a:r>
              <a:rPr lang="en-US" altLang="zh-CN" sz="1600" dirty="0">
                <a:latin typeface="Intel Clear Hans" panose="02010600030101010101" charset="-122"/>
                <a:ea typeface="Intel Clear Hans" panose="02010600030101010101" charset="-122"/>
                <a:cs typeface="+mn-ea"/>
                <a:sym typeface="Intel Clear" panose="020B0704020203020204" pitchFamily="34" charset="0"/>
              </a:rPr>
              <a:t>range </a:t>
            </a:r>
            <a:r>
              <a:rPr lang="zh-CN" altLang="en-US" sz="1600" dirty="0">
                <a:latin typeface="Intel Clear Hans" panose="02010600030101010101" charset="-122"/>
                <a:ea typeface="Intel Clear Hans" panose="02010600030101010101" charset="-122"/>
                <a:cs typeface="+mn-ea"/>
                <a:sym typeface="Intel Clear" panose="020B0704020203020204" pitchFamily="34" charset="0"/>
              </a:rPr>
              <a:t>和 </a:t>
            </a:r>
            <a:r>
              <a:rPr lang="en-US" altLang="zh-CN" sz="1600" dirty="0">
                <a:latin typeface="Intel Clear Hans" panose="02010600030101010101" charset="-122"/>
                <a:ea typeface="Intel Clear Hans" panose="02010600030101010101" charset="-122"/>
                <a:cs typeface="+mn-ea"/>
                <a:sym typeface="Intel Clear" panose="020B0704020203020204" pitchFamily="34" charset="0"/>
              </a:rPr>
              <a:t>id </a:t>
            </a:r>
            <a:r>
              <a:rPr lang="zh-CN" altLang="en-US" sz="1600" dirty="0">
                <a:latin typeface="Intel Clear Hans" panose="02010600030101010101" charset="-122"/>
                <a:ea typeface="Intel Clear Hans" panose="02010600030101010101" charset="-122"/>
                <a:cs typeface="+mn-ea"/>
                <a:sym typeface="Intel Clear" panose="020B0704020203020204" pitchFamily="34" charset="0"/>
              </a:rPr>
              <a:t>一样，它的维度必须在编译时确定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sz="1800" dirty="0">
              <a:latin typeface="Intel Clear Hans" panose="02010600030101010101" charset="-122"/>
              <a:ea typeface="Intel Clear Hans" panose="02010600030101010101" charset="-122"/>
              <a:cs typeface="+mn-ea"/>
              <a:sym typeface="Intel Clear" panose="020B0704020203020204" pitchFamily="34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CC1A1F4-7AB5-FCBD-BA12-60617D418D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0241" y="1027906"/>
            <a:ext cx="3586206" cy="2817059"/>
          </a:xfrm>
          <a:prstGeom prst="rect">
            <a:avLst/>
          </a:prstGeom>
        </p:spPr>
      </p:pic>
      <p:grpSp>
        <p:nvGrpSpPr>
          <p:cNvPr id="7" name="组合 6">
            <a:extLst>
              <a:ext uri="{FF2B5EF4-FFF2-40B4-BE49-F238E27FC236}">
                <a16:creationId xmlns:a16="http://schemas.microsoft.com/office/drawing/2014/main" id="{D55BC202-A9D3-18A4-DEDC-6F4E285F6E36}"/>
              </a:ext>
            </a:extLst>
          </p:cNvPr>
          <p:cNvGrpSpPr/>
          <p:nvPr/>
        </p:nvGrpSpPr>
        <p:grpSpPr>
          <a:xfrm>
            <a:off x="6928991" y="4136394"/>
            <a:ext cx="4910160" cy="1530025"/>
            <a:chOff x="5928035" y="4232658"/>
            <a:chExt cx="5582704" cy="1653090"/>
          </a:xfrm>
        </p:grpSpPr>
        <p:sp>
          <p:nvSpPr>
            <p:cNvPr id="26" name="TextBox 31">
              <a:extLst>
                <a:ext uri="{FF2B5EF4-FFF2-40B4-BE49-F238E27FC236}">
                  <a16:creationId xmlns:a16="http://schemas.microsoft.com/office/drawing/2014/main" id="{270D5A85-27DD-439F-7E42-25B758E0D486}"/>
                </a:ext>
              </a:extLst>
            </p:cNvPr>
            <p:cNvSpPr txBox="1"/>
            <p:nvPr/>
          </p:nvSpPr>
          <p:spPr>
            <a:xfrm>
              <a:off x="5928035" y="4256341"/>
              <a:ext cx="5582704" cy="1629407"/>
            </a:xfrm>
            <a:prstGeom prst="rect">
              <a:avLst/>
            </a:prstGeom>
            <a:noFill/>
          </p:spPr>
          <p:txBody>
            <a:bodyPr vert="horz" wrap="square" lIns="0" tIns="0" rIns="0" bIns="0" rtlCol="0">
              <a:spAutoFit/>
            </a:bodyPr>
            <a:lstStyle/>
            <a:p>
              <a:r>
                <a:rPr lang="en-US" altLang="zh-CN" sz="1400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h</a:t>
              </a:r>
              <a:r>
                <a:rPr lang="en-US" altLang="zh-CN" sz="1400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altLang="zh-CN" sz="1400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parallel_for</a:t>
              </a:r>
              <a:r>
                <a:rPr lang="en-US" altLang="zh-CN" sz="14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altLang="zh-CN" sz="1400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range</a:t>
              </a:r>
              <a:r>
                <a:rPr lang="en-US" altLang="zh-CN" sz="14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&lt;</a:t>
              </a:r>
              <a:r>
                <a:rPr lang="en-US" altLang="zh-CN" sz="1400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</a:t>
              </a:r>
              <a:r>
                <a:rPr lang="en-US" altLang="zh-CN" sz="14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&gt;(</a:t>
              </a:r>
              <a:r>
                <a:rPr lang="en-US" altLang="zh-CN" sz="1400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1024</a:t>
              </a:r>
              <a:r>
                <a:rPr lang="en-US" altLang="zh-CN" sz="14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), [=](</a:t>
              </a:r>
              <a:r>
                <a:rPr lang="en-US" altLang="zh-CN" sz="1400" b="0" dirty="0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item</a:t>
              </a:r>
              <a:r>
                <a:rPr lang="en-US" altLang="zh-CN" sz="14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&lt;</a:t>
              </a:r>
              <a:r>
                <a:rPr lang="en-US" altLang="zh-CN" sz="1400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</a:t>
              </a:r>
              <a:r>
                <a:rPr lang="en-US" altLang="zh-CN" sz="14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&gt; </a:t>
              </a:r>
              <a:r>
                <a:rPr lang="en-US" altLang="zh-CN" sz="14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item</a:t>
              </a:r>
              <a:r>
                <a:rPr lang="en-US" altLang="zh-CN" sz="14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){</a:t>
              </a:r>
            </a:p>
            <a:p>
              <a:r>
                <a:rPr lang="en-US" altLang="zh-CN" sz="14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US" altLang="zh-CN" sz="14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auto</a:t>
              </a:r>
              <a:r>
                <a:rPr lang="en-US" altLang="zh-CN" sz="14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zh-CN" sz="1400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idx</a:t>
              </a:r>
              <a:r>
                <a:rPr lang="en-US" altLang="zh-CN" sz="14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altLang="zh-CN" sz="1400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item</a:t>
              </a:r>
              <a:r>
                <a:rPr lang="en-US" altLang="zh-CN" sz="1400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altLang="zh-CN" sz="1400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get_id</a:t>
              </a:r>
              <a:r>
                <a:rPr lang="en-US" altLang="zh-CN" sz="14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();</a:t>
              </a:r>
            </a:p>
            <a:p>
              <a:r>
                <a:rPr lang="en-US" altLang="zh-CN" sz="14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US" altLang="zh-CN" sz="14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auto</a:t>
              </a:r>
              <a:r>
                <a:rPr lang="en-US" altLang="zh-CN" sz="14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R = </a:t>
              </a:r>
              <a:r>
                <a:rPr lang="en-US" altLang="zh-CN" sz="1400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item</a:t>
              </a:r>
              <a:r>
                <a:rPr lang="en-US" altLang="zh-CN" sz="1400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altLang="zh-CN" sz="1400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get_range</a:t>
              </a:r>
              <a:r>
                <a:rPr lang="en-US" altLang="zh-CN" sz="14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();</a:t>
              </a:r>
            </a:p>
            <a:p>
              <a:r>
                <a:rPr lang="en-US" altLang="zh-CN" sz="1400" b="0" dirty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    // CODE THAT RUNS ON DEVICE </a:t>
              </a:r>
              <a:endPara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altLang="zh-CN" sz="14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});</a:t>
              </a:r>
            </a:p>
            <a:p>
              <a:br>
                <a:rPr lang="en-US" altLang="zh-CN" sz="14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</a:br>
              <a:endPara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</p:txBody>
        </p:sp>
        <p:sp>
          <p:nvSpPr>
            <p:cNvPr id="27" name="Rectangle: Rounded Corners 33">
              <a:extLst>
                <a:ext uri="{FF2B5EF4-FFF2-40B4-BE49-F238E27FC236}">
                  <a16:creationId xmlns:a16="http://schemas.microsoft.com/office/drawing/2014/main" id="{A78C0810-3AA8-0FF1-6E12-80311A43DFF8}"/>
                </a:ext>
              </a:extLst>
            </p:cNvPr>
            <p:cNvSpPr/>
            <p:nvPr/>
          </p:nvSpPr>
          <p:spPr>
            <a:xfrm>
              <a:off x="7606193" y="4232658"/>
              <a:ext cx="1582411" cy="358226"/>
            </a:xfrm>
            <a:prstGeom prst="roundRect">
              <a:avLst/>
            </a:pr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4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: Rounded Corners 35">
              <a:extLst>
                <a:ext uri="{FF2B5EF4-FFF2-40B4-BE49-F238E27FC236}">
                  <a16:creationId xmlns:a16="http://schemas.microsoft.com/office/drawing/2014/main" id="{98AF0F83-94C3-9D07-A506-9F983064B3F2}"/>
                </a:ext>
              </a:extLst>
            </p:cNvPr>
            <p:cNvSpPr/>
            <p:nvPr/>
          </p:nvSpPr>
          <p:spPr>
            <a:xfrm>
              <a:off x="9835375" y="4232658"/>
              <a:ext cx="1360449" cy="358226"/>
            </a:xfrm>
            <a:prstGeom prst="roundRect">
              <a:avLst/>
            </a:pr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4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217911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6BB850-45CB-D3DD-6D1A-2C2888937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DPC++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显式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ND-Range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内核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34637AE-F443-8A4E-A696-FD675A001897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32604" y="1605951"/>
            <a:ext cx="11010900" cy="4683125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Intel Clear" panose="020B0704020203020204" pitchFamily="34" charset="0"/>
              </a:rPr>
              <a:t>基础并行内核虽然使用方便，但是无法根据硬件架构进行优化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800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Intel Clear" panose="020B0704020203020204" pitchFamily="34" charset="0"/>
              </a:rPr>
              <a:t>ND-Range </a:t>
            </a:r>
            <a:r>
              <a:rPr lang="zh-CN" altLang="en-US" sz="1800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Intel Clear" panose="020B0704020203020204" pitchFamily="34" charset="0"/>
              </a:rPr>
              <a:t>内核可以将实例分为不同类型的分组，并且将它们精确的映射到硬件平台上</a:t>
            </a:r>
            <a:endParaRPr lang="en-US" altLang="zh-CN" sz="1800" dirty="0"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Intel Clear" panose="020B0704020203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Intel Clear" panose="020B0704020203020204" pitchFamily="34" charset="0"/>
              </a:rPr>
              <a:t>正确的使用 </a:t>
            </a:r>
            <a:r>
              <a:rPr lang="en-US" altLang="zh-CN" sz="1800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Intel Clear" panose="020B0704020203020204" pitchFamily="34" charset="0"/>
              </a:rPr>
              <a:t>ND-Range </a:t>
            </a:r>
            <a:r>
              <a:rPr lang="zh-CN" altLang="en-US" sz="1800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Intel Clear" panose="020B0704020203020204" pitchFamily="34" charset="0"/>
              </a:rPr>
              <a:t>内核可以充分的发挥出硬件性能潜力，包括内存访问和计算单元分配等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F482AE2-3C01-F116-BE8D-A8B19A71DC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5754" y="3074553"/>
            <a:ext cx="7303241" cy="3021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8688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6BB850-45CB-D3DD-6D1A-2C2888937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DPC++ ND-Range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发挥硬件性能原理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34637AE-F443-8A4E-A696-FD675A001897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42950" y="1716018"/>
            <a:ext cx="11010900" cy="4683125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800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Intel Clear" panose="020B0704020203020204" pitchFamily="34" charset="0"/>
              </a:rPr>
              <a:t>Intel Skylake GT3/e Graphics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800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Intel Clear" panose="020B0704020203020204" pitchFamily="34" charset="0"/>
              </a:rPr>
              <a:t>With 48 EUs and </a:t>
            </a:r>
            <a:r>
              <a:rPr lang="en-US" altLang="zh-CN" sz="1800" dirty="0" err="1"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Intel Clear" panose="020B0704020203020204" pitchFamily="34" charset="0"/>
              </a:rPr>
              <a:t>eDRAM</a:t>
            </a:r>
            <a:endParaRPr lang="zh-CN" altLang="en-US" sz="1800" dirty="0"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Intel Clear" panose="020B0704020203020204" pitchFamily="34" charset="0"/>
            </a:endParaRP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41D12D7D-5A3F-3D4F-2E81-DF3A78A970F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46B1FCE7-F560-2A87-054E-86975BC02D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6238" y="1574870"/>
            <a:ext cx="6196614" cy="4824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2242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6BB850-45CB-D3DD-6D1A-2C2888937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DPC++ ND-Range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发挥硬件性能原理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34637AE-F443-8A4E-A696-FD675A001897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42950" y="1690688"/>
            <a:ext cx="11010900" cy="4683125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800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Intel Clear" panose="020B0704020203020204" pitchFamily="34" charset="0"/>
              </a:rPr>
              <a:t>Intel Skylake GT3/e Graphics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800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Intel Clear" panose="020B0704020203020204" pitchFamily="34" charset="0"/>
              </a:rPr>
              <a:t>With 48 EUs and </a:t>
            </a:r>
            <a:r>
              <a:rPr lang="en-US" altLang="zh-CN" sz="1800" dirty="0" err="1"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Intel Clear" panose="020B0704020203020204" pitchFamily="34" charset="0"/>
              </a:rPr>
              <a:t>eDRAM</a:t>
            </a:r>
            <a:endParaRPr lang="zh-CN" altLang="en-US" sz="1800" dirty="0"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Intel Clear" panose="020B0704020203020204" pitchFamily="34" charset="0"/>
            </a:endParaRP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41D12D7D-5A3F-3D4F-2E81-DF3A78A970F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2CD7590-B4E7-B1F2-CACE-1EC28CB791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1860" y="1554513"/>
            <a:ext cx="6194036" cy="4753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4180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6BB850-45CB-D3DD-6D1A-2C2888937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DPC++ ND-Range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发挥硬件性能原理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34637AE-F443-8A4E-A696-FD675A001897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838200" y="1711583"/>
            <a:ext cx="11010900" cy="4683125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800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Intel Clear" panose="020B0704020203020204" pitchFamily="34" charset="0"/>
              </a:rPr>
              <a:t>Intel Skylake GT3/e Graphics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800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Intel Clear" panose="020B0704020203020204" pitchFamily="34" charset="0"/>
              </a:rPr>
              <a:t>With 48 EUs and </a:t>
            </a:r>
            <a:r>
              <a:rPr lang="en-US" altLang="zh-CN" sz="1800" dirty="0" err="1"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Intel Clear" panose="020B0704020203020204" pitchFamily="34" charset="0"/>
              </a:rPr>
              <a:t>eDRAM</a:t>
            </a:r>
            <a:endParaRPr lang="zh-CN" altLang="en-US" sz="1800" dirty="0"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Intel Clear" panose="020B0704020203020204" pitchFamily="34" charset="0"/>
            </a:endParaRP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41D12D7D-5A3F-3D4F-2E81-DF3A78A970F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E9D08FB-BAB1-0FB9-17B8-2B5788DAD9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5118" y="1711583"/>
            <a:ext cx="6933595" cy="4112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6031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6BB850-45CB-D3DD-6D1A-2C2888937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DPC++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中的范围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34637AE-F443-8A4E-A696-FD675A001897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517585" y="1690688"/>
            <a:ext cx="11010900" cy="4683125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800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Intel Clear" panose="020B0704020203020204" pitchFamily="34" charset="0"/>
              </a:rPr>
              <a:t>DPC++ </a:t>
            </a:r>
            <a:r>
              <a:rPr lang="zh-CN" altLang="en-US" sz="1800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Intel Clear" panose="020B0704020203020204" pitchFamily="34" charset="0"/>
              </a:rPr>
              <a:t>语言和运行时包含一系列 </a:t>
            </a:r>
            <a:r>
              <a:rPr lang="en-US" altLang="zh-CN" sz="1800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Intel Clear" panose="020B0704020203020204" pitchFamily="34" charset="0"/>
              </a:rPr>
              <a:t>C++ </a:t>
            </a:r>
            <a:r>
              <a:rPr lang="zh-CN" altLang="en-US" sz="1800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Intel Clear" panose="020B0704020203020204" pitchFamily="34" charset="0"/>
              </a:rPr>
              <a:t>类、模板和库，但并不是所有</a:t>
            </a:r>
            <a:r>
              <a:rPr lang="en-US" altLang="zh-CN" sz="1800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Intel Clear" panose="020B0704020203020204" pitchFamily="34" charset="0"/>
              </a:rPr>
              <a:t>C++</a:t>
            </a:r>
            <a:r>
              <a:rPr lang="zh-CN" altLang="en-US" sz="1800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Intel Clear" panose="020B0704020203020204" pitchFamily="34" charset="0"/>
              </a:rPr>
              <a:t>特性都能在任意范围使用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800" dirty="0"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Intel Clear" panose="020B0704020203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Intel Clear" panose="020B0704020203020204" pitchFamily="34" charset="0"/>
              </a:rPr>
              <a:t>应用范围和命令组范围：</a:t>
            </a:r>
          </a:p>
          <a:p>
            <a:pPr marL="971550" lvl="1" indent="-285750"/>
            <a:r>
              <a:rPr lang="zh-CN" altLang="en-US" sz="1600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Intel Clear" panose="020B0704020203020204" pitchFamily="34" charset="0"/>
              </a:rPr>
              <a:t>在主机上执行的代码</a:t>
            </a:r>
          </a:p>
          <a:p>
            <a:pPr marL="971550" lvl="1" indent="-285750"/>
            <a:r>
              <a:rPr lang="zh-CN" altLang="en-US" sz="1600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Intel Clear" panose="020B0704020203020204" pitchFamily="34" charset="0"/>
              </a:rPr>
              <a:t>应用和命令组范围内均支持 </a:t>
            </a:r>
            <a:r>
              <a:rPr lang="en-US" altLang="zh-CN" sz="1600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Intel Clear" panose="020B0704020203020204" pitchFamily="34" charset="0"/>
              </a:rPr>
              <a:t>C++ </a:t>
            </a:r>
            <a:r>
              <a:rPr lang="zh-CN" altLang="en-US" sz="1600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Intel Clear" panose="020B0704020203020204" pitchFamily="34" charset="0"/>
              </a:rPr>
              <a:t>的所有功能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Intel Clear" panose="020B0704020203020204" pitchFamily="34" charset="0"/>
              </a:rPr>
              <a:t>内核范围：</a:t>
            </a:r>
          </a:p>
          <a:p>
            <a:pPr marL="971550" lvl="1" indent="-285750"/>
            <a:r>
              <a:rPr lang="zh-CN" altLang="en-US" sz="1600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Intel Clear" panose="020B0704020203020204" pitchFamily="34" charset="0"/>
              </a:rPr>
              <a:t>在设备上执行的代码 </a:t>
            </a:r>
          </a:p>
          <a:p>
            <a:pPr marL="971550" lvl="1" indent="-285750"/>
            <a:r>
              <a:rPr lang="zh-CN" altLang="en-US" sz="1600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Intel Clear" panose="020B0704020203020204" pitchFamily="34" charset="0"/>
              </a:rPr>
              <a:t>内核范围支持的 </a:t>
            </a:r>
            <a:r>
              <a:rPr lang="en-US" altLang="zh-CN" sz="1600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Intel Clear" panose="020B0704020203020204" pitchFamily="34" charset="0"/>
              </a:rPr>
              <a:t>C++ </a:t>
            </a:r>
            <a:r>
              <a:rPr lang="zh-CN" altLang="en-US" sz="1600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Intel Clear" panose="020B0704020203020204" pitchFamily="34" charset="0"/>
              </a:rPr>
              <a:t>有部分限制</a:t>
            </a:r>
            <a:endParaRPr lang="en-US" altLang="zh-CN" sz="1600" dirty="0"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Intel Clear" panose="020B0704020203020204" pitchFamily="34" charset="0"/>
            </a:endParaRPr>
          </a:p>
          <a:p>
            <a:pPr marL="1428750" lvl="2" indent="-285750"/>
            <a:r>
              <a:rPr lang="zh-CN" altLang="en-US" sz="1400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Intel Clear" panose="020B0704020203020204" pitchFamily="34" charset="0"/>
              </a:rPr>
              <a:t>更广泛的设备支持和大规模并行性</a:t>
            </a:r>
            <a:endParaRPr lang="en-US" altLang="zh-CN" sz="1400" dirty="0"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Intel Clear" panose="020B0704020203020204" pitchFamily="34" charset="0"/>
            </a:endParaRPr>
          </a:p>
          <a:p>
            <a:pPr marL="1428750" lvl="2" indent="-285750"/>
            <a:r>
              <a:rPr lang="zh-CN" altLang="en-US" sz="1400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Intel Clear" panose="020B0704020203020204" pitchFamily="34" charset="0"/>
              </a:rPr>
              <a:t>不支持</a:t>
            </a:r>
            <a:r>
              <a:rPr lang="en-US" altLang="zh-CN" sz="1400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Intel Clear" panose="020B0704020203020204" pitchFamily="34" charset="0"/>
              </a:rPr>
              <a:t>C++</a:t>
            </a:r>
            <a:r>
              <a:rPr lang="zh-CN" altLang="en-US" sz="1400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Intel Clear" panose="020B0704020203020204" pitchFamily="34" charset="0"/>
              </a:rPr>
              <a:t>特性包括：动态多态性、动态内存分配（因此不使用 </a:t>
            </a:r>
            <a:r>
              <a:rPr lang="en-US" altLang="zh-CN" sz="1400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Intel Clear" panose="020B0704020203020204" pitchFamily="34" charset="0"/>
              </a:rPr>
              <a:t>new </a:t>
            </a:r>
            <a:r>
              <a:rPr lang="zh-CN" altLang="en-US" sz="1400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Intel Clear" panose="020B0704020203020204" pitchFamily="34" charset="0"/>
              </a:rPr>
              <a:t>或 </a:t>
            </a:r>
            <a:r>
              <a:rPr lang="en-US" altLang="zh-CN" sz="1400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Intel Clear" panose="020B0704020203020204" pitchFamily="34" charset="0"/>
              </a:rPr>
              <a:t>delete </a:t>
            </a:r>
            <a:r>
              <a:rPr lang="zh-CN" altLang="en-US" sz="1400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Intel Clear" panose="020B0704020203020204" pitchFamily="34" charset="0"/>
              </a:rPr>
              <a:t>运算符进行对象管理）、静态变量、函数指针、运行时类型信息 </a:t>
            </a:r>
            <a:r>
              <a:rPr lang="en-US" altLang="zh-CN" sz="1400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Intel Clear" panose="020B0704020203020204" pitchFamily="34" charset="0"/>
              </a:rPr>
              <a:t>(RTTI) </a:t>
            </a:r>
            <a:r>
              <a:rPr lang="zh-CN" altLang="en-US" sz="1400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Intel Clear" panose="020B0704020203020204" pitchFamily="34" charset="0"/>
              </a:rPr>
              <a:t>和异常处理。 </a:t>
            </a:r>
            <a:endParaRPr lang="en-US" altLang="zh-CN" sz="1400" dirty="0"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Intel Clear" panose="020B0704020203020204" pitchFamily="34" charset="0"/>
            </a:endParaRPr>
          </a:p>
          <a:p>
            <a:pPr marL="1428750" lvl="2" indent="-285750"/>
            <a:r>
              <a:rPr lang="zh-CN" altLang="en-US" sz="1400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Intel Clear" panose="020B0704020203020204" pitchFamily="34" charset="0"/>
              </a:rPr>
              <a:t>不允许从内核代码调用任何虚拟成员函数和可变参数函数。 </a:t>
            </a:r>
            <a:endParaRPr lang="en-US" altLang="zh-CN" sz="1400" dirty="0"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Intel Clear" panose="020B0704020203020204" pitchFamily="34" charset="0"/>
            </a:endParaRPr>
          </a:p>
          <a:p>
            <a:pPr marL="1428750" lvl="2" indent="-285750"/>
            <a:r>
              <a:rPr lang="zh-CN" altLang="en-US" sz="1400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Intel Clear" panose="020B0704020203020204" pitchFamily="34" charset="0"/>
              </a:rPr>
              <a:t>内核代码中不允许递归。</a:t>
            </a:r>
          </a:p>
        </p:txBody>
      </p:sp>
    </p:spTree>
    <p:extLst>
      <p:ext uri="{BB962C8B-B14F-4D97-AF65-F5344CB8AC3E}">
        <p14:creationId xmlns:p14="http://schemas.microsoft.com/office/powerpoint/2010/main" val="25811256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/>
          <p:nvPr/>
        </p:nvSpPr>
        <p:spPr>
          <a:xfrm>
            <a:off x="918025" y="607296"/>
            <a:ext cx="1518044" cy="1478675"/>
          </a:xfrm>
          <a:prstGeom prst="rect">
            <a:avLst/>
          </a:prstGeom>
          <a:ln w="12700">
            <a:miter lim="400000"/>
          </a:ln>
        </p:spPr>
        <p:txBody>
          <a:bodyPr wrap="none" lIns="35719" tIns="35719" rIns="35719" bIns="35719" anchor="ctr">
            <a:spAutoFit/>
          </a:bodyPr>
          <a:lstStyle>
            <a:lvl1pPr defTabSz="825500">
              <a:defRPr sz="130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lvl1pPr>
          </a:lstStyle>
          <a:p>
            <a:r>
              <a:rPr sz="9140" dirty="0"/>
              <a:t>0</a:t>
            </a:r>
            <a:r>
              <a:rPr lang="en-US" sz="9140" dirty="0"/>
              <a:t>3</a:t>
            </a:r>
            <a:endParaRPr sz="9140" dirty="0"/>
          </a:p>
        </p:txBody>
      </p:sp>
      <p:grpSp>
        <p:nvGrpSpPr>
          <p:cNvPr id="155" name="Group 155"/>
          <p:cNvGrpSpPr/>
          <p:nvPr/>
        </p:nvGrpSpPr>
        <p:grpSpPr>
          <a:xfrm>
            <a:off x="1041600" y="2066052"/>
            <a:ext cx="4158315" cy="1261692"/>
            <a:chOff x="-1" y="39238"/>
            <a:chExt cx="5913861" cy="1794347"/>
          </a:xfrm>
        </p:grpSpPr>
        <p:sp>
          <p:nvSpPr>
            <p:cNvPr id="153" name="Shape 153"/>
            <p:cNvSpPr/>
            <p:nvPr/>
          </p:nvSpPr>
          <p:spPr>
            <a:xfrm>
              <a:off x="279400" y="39238"/>
              <a:ext cx="5634460" cy="179434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35719" tIns="35719" rIns="35719" bIns="35719" numCol="1" anchor="ctr">
              <a:spAutoFit/>
            </a:bodyPr>
            <a:lstStyle/>
            <a:p>
              <a:pPr algn="l" defTabSz="455295">
                <a:defRPr sz="5500" b="1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微软雅黑" panose="020B0503020204020204" pitchFamily="34" charset="-122"/>
                </a:defRPr>
              </a:pPr>
              <a:r>
                <a:rPr lang="en-US" altLang="zh-CN" sz="3865" dirty="0">
                  <a:solidFill>
                    <a:schemeClr val="tx1"/>
                  </a:solidFill>
                </a:rPr>
                <a:t>SYCL &amp; DPC++</a:t>
              </a:r>
              <a:endParaRPr lang="en-US" sz="3865" dirty="0">
                <a:solidFill>
                  <a:schemeClr val="tx1"/>
                </a:solidFill>
              </a:endParaRPr>
            </a:p>
            <a:p>
              <a:pPr algn="l" defTabSz="455295">
                <a:defRPr sz="5500" b="1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微软雅黑" panose="020B0503020204020204" pitchFamily="34" charset="-122"/>
                </a:defRPr>
              </a:pPr>
              <a:r>
                <a:rPr lang="zh-CN" altLang="en-US" sz="3865" dirty="0">
                  <a:solidFill>
                    <a:schemeClr val="tx1"/>
                  </a:solidFill>
                </a:rPr>
                <a:t>编译器</a:t>
              </a:r>
              <a:r>
                <a:rPr lang="zh-CN" altLang="en-US" sz="3865" dirty="0"/>
                <a:t>设计</a:t>
              </a:r>
              <a:r>
                <a:rPr lang="zh-CN" altLang="en-US" sz="3865" dirty="0">
                  <a:solidFill>
                    <a:schemeClr val="tx1"/>
                  </a:solidFill>
                </a:rPr>
                <a:t>简介 </a:t>
              </a:r>
            </a:p>
          </p:txBody>
        </p:sp>
        <p:sp>
          <p:nvSpPr>
            <p:cNvPr id="154" name="Shape 154"/>
            <p:cNvSpPr/>
            <p:nvPr/>
          </p:nvSpPr>
          <p:spPr>
            <a:xfrm flipH="1">
              <a:off x="-1" y="243764"/>
              <a:ext cx="0" cy="1522596"/>
            </a:xfrm>
            <a:prstGeom prst="line">
              <a:avLst/>
            </a:prstGeom>
            <a:noFill/>
            <a:ln w="63500" cap="flat">
              <a:solidFill>
                <a:srgbClr val="3AC2B4">
                  <a:alpha val="80099"/>
                </a:srgbClr>
              </a:solidFill>
              <a:prstDash val="solid"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 defTabSz="822325">
                <a:defRPr sz="3500">
                  <a:solidFill>
                    <a:srgbClr val="5C5C5C"/>
                  </a:solidFill>
                  <a:latin typeface="Baskerville" panose="02020502070401020303"/>
                  <a:ea typeface="Baskerville" panose="02020502070401020303"/>
                  <a:cs typeface="Baskerville" panose="02020502070401020303"/>
                  <a:sym typeface="Baskerville" panose="02020502070401020303"/>
                </a:defRPr>
              </a:pPr>
              <a:endParaRPr sz="2460"/>
            </a:p>
          </p:txBody>
        </p:sp>
      </p:grpSp>
    </p:spTree>
  </p:cSld>
  <p:clrMapOvr>
    <a:masterClrMapping/>
  </p:clrMapOvr>
  <p:transition spd="slow">
    <p:wip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Intel DPC++ Compiler</a:t>
            </a: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600225"/>
            <a:ext cx="10515600" cy="2802138"/>
          </a:xfr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应用程序构建流程</a:t>
            </a:r>
            <a:endParaRPr 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内容占位符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6478386" y="678468"/>
            <a:ext cx="4056611" cy="5903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/>
          <p:cNvSpPr txBox="1"/>
          <p:nvPr/>
        </p:nvSpPr>
        <p:spPr>
          <a:xfrm>
            <a:off x="838201" y="1895061"/>
            <a:ext cx="52578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前端</a:t>
            </a:r>
            <a:endParaRPr lang="en-US" altLang="zh-CN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解析输入源，“概述”代码的设备部分，对设备代码应用额外的限制；</a:t>
            </a:r>
            <a:endParaRPr lang="en-US" altLang="zh-CN" sz="16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为设备代码生成 </a:t>
            </a:r>
            <a:r>
              <a:rPr lang="en-US" altLang="zh-CN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LLVM IR </a:t>
            </a:r>
            <a:r>
              <a:rPr lang="zh-CN" altLang="en-US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和提供运行时库的内核名称、参数顺序和数据类型的“集成标头”。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中端</a:t>
            </a:r>
            <a:endParaRPr lang="en-US" altLang="zh-CN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转换初始 </a:t>
            </a:r>
            <a:r>
              <a:rPr lang="en-US" altLang="zh-CN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LLVM IR </a:t>
            </a:r>
            <a:r>
              <a:rPr lang="zh-CN" altLang="en-US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以供后端使用。</a:t>
            </a:r>
            <a:endParaRPr lang="en-US" altLang="zh-CN" sz="16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例如：</a:t>
            </a:r>
            <a:r>
              <a:rPr lang="en-US" altLang="zh-CN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LLVM IR → SPIR-V </a:t>
            </a:r>
            <a:r>
              <a:rPr lang="zh-CN" altLang="en-US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转换器</a:t>
            </a:r>
          </a:p>
          <a:p>
            <a:endParaRPr lang="en-US" altLang="zh-CN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后端</a:t>
            </a:r>
            <a:endParaRPr lang="en-US" altLang="zh-CN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生成本机“设备”代码。 </a:t>
            </a:r>
            <a:endParaRPr lang="en-US" altLang="zh-CN" sz="16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编译时（在提前编译场景中）或在运行时（在即时编译场景中）被调用。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转存</a:t>
            </a:r>
            <a:r>
              <a:rPr lang="en-US" altLang="zh-CN" dirty="0"/>
              <a:t>SPIR-V</a:t>
            </a:r>
            <a:endParaRPr 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073" y="1690688"/>
            <a:ext cx="6306995" cy="4351338"/>
          </a:xfr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5641" y="868851"/>
            <a:ext cx="6425731" cy="240082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/>
          <p:nvPr/>
        </p:nvSpPr>
        <p:spPr>
          <a:xfrm>
            <a:off x="918025" y="608128"/>
            <a:ext cx="1502410" cy="1477010"/>
          </a:xfrm>
          <a:prstGeom prst="rect">
            <a:avLst/>
          </a:prstGeom>
          <a:ln w="12700">
            <a:miter lim="400000"/>
          </a:ln>
        </p:spPr>
        <p:txBody>
          <a:bodyPr wrap="none" lIns="35719" tIns="35719" rIns="35719" bIns="35719" anchor="ctr">
            <a:spAutoFit/>
          </a:bodyPr>
          <a:lstStyle>
            <a:lvl1pPr defTabSz="825500">
              <a:defRPr sz="130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lvl1pPr>
          </a:lstStyle>
          <a:p>
            <a:r>
              <a:rPr sz="9140" dirty="0"/>
              <a:t>01</a:t>
            </a:r>
          </a:p>
        </p:txBody>
      </p:sp>
      <p:grpSp>
        <p:nvGrpSpPr>
          <p:cNvPr id="155" name="Group 155"/>
          <p:cNvGrpSpPr/>
          <p:nvPr/>
        </p:nvGrpSpPr>
        <p:grpSpPr>
          <a:xfrm>
            <a:off x="1041600" y="2066052"/>
            <a:ext cx="4030588" cy="1261692"/>
            <a:chOff x="-1" y="39238"/>
            <a:chExt cx="5732209" cy="1794347"/>
          </a:xfrm>
        </p:grpSpPr>
        <p:sp>
          <p:nvSpPr>
            <p:cNvPr id="153" name="Shape 153"/>
            <p:cNvSpPr/>
            <p:nvPr/>
          </p:nvSpPr>
          <p:spPr>
            <a:xfrm>
              <a:off x="279400" y="39238"/>
              <a:ext cx="5452808" cy="179434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35719" tIns="35719" rIns="35719" bIns="35719" numCol="1" anchor="ctr">
              <a:spAutoFit/>
            </a:bodyPr>
            <a:lstStyle/>
            <a:p>
              <a:pPr algn="l" defTabSz="455295">
                <a:defRPr sz="5500" b="1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微软雅黑" panose="020B0503020204020204" pitchFamily="34" charset="-122"/>
                </a:defRPr>
              </a:pPr>
              <a:r>
                <a:rPr lang="en-US" altLang="zh-CN" sz="3865" dirty="0">
                  <a:solidFill>
                    <a:schemeClr val="tx1"/>
                  </a:solidFill>
                </a:rPr>
                <a:t>SYCL &amp; DPC++</a:t>
              </a:r>
              <a:endParaRPr sz="3865" dirty="0">
                <a:solidFill>
                  <a:schemeClr val="tx1"/>
                </a:solidFill>
              </a:endParaRPr>
            </a:p>
            <a:p>
              <a:pPr algn="l" defTabSz="455295">
                <a:defRPr sz="5500" b="1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微软雅黑" panose="020B0503020204020204" pitchFamily="34" charset="-122"/>
                </a:defRPr>
              </a:pPr>
              <a:r>
                <a:rPr lang="zh-CN" altLang="en-US" sz="3865" dirty="0">
                  <a:solidFill>
                    <a:schemeClr val="tx1"/>
                  </a:solidFill>
                </a:rPr>
                <a:t>基础介绍</a:t>
              </a:r>
              <a:r>
                <a:rPr sz="3865" dirty="0">
                  <a:solidFill>
                    <a:schemeClr val="tx1"/>
                  </a:solidFill>
                </a:rPr>
                <a:t> </a:t>
              </a:r>
            </a:p>
          </p:txBody>
        </p:sp>
        <p:sp>
          <p:nvSpPr>
            <p:cNvPr id="154" name="Shape 154"/>
            <p:cNvSpPr/>
            <p:nvPr/>
          </p:nvSpPr>
          <p:spPr>
            <a:xfrm flipH="1">
              <a:off x="-1" y="243764"/>
              <a:ext cx="0" cy="1522596"/>
            </a:xfrm>
            <a:prstGeom prst="line">
              <a:avLst/>
            </a:prstGeom>
            <a:noFill/>
            <a:ln w="63500" cap="flat">
              <a:solidFill>
                <a:srgbClr val="3AC2B4">
                  <a:alpha val="80099"/>
                </a:srgbClr>
              </a:solidFill>
              <a:prstDash val="solid"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 defTabSz="822325">
                <a:defRPr sz="3500">
                  <a:solidFill>
                    <a:srgbClr val="5C5C5C"/>
                  </a:solidFill>
                  <a:latin typeface="Baskerville" panose="02020502070401020303"/>
                  <a:ea typeface="Baskerville" panose="02020502070401020303"/>
                  <a:cs typeface="Baskerville" panose="02020502070401020303"/>
                  <a:sym typeface="Baskerville" panose="02020502070401020303"/>
                </a:defRPr>
              </a:pPr>
              <a:endParaRPr sz="2460"/>
            </a:p>
          </p:txBody>
        </p:sp>
      </p:grpSp>
    </p:spTree>
  </p:cSld>
  <p:clrMapOvr>
    <a:masterClrMapping/>
  </p:clrMapOvr>
  <p:transition spd="slow">
    <p:wip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Clang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前端中的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SYCL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支持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设备代码概述</a:t>
            </a:r>
            <a:endParaRPr lang="en-US" altLang="zh-CN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lvl="1"/>
            <a:r>
              <a:rPr lang="zh-CN" altLang="en-US" sz="18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负责识别和概述单一来源中的“设备代码”。</a:t>
            </a:r>
            <a:endParaRPr lang="en-US" altLang="zh-CN" sz="18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lvl="1"/>
            <a:endParaRPr lang="zh-CN" altLang="en-US" sz="18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SYCL 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内核函数对象（仿函数或 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lambda</a:t>
            </a:r>
            <a:r>
              <a:rPr lang="zh-CN" altLang="en-US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）底层化</a:t>
            </a:r>
            <a:endParaRPr lang="en-US" altLang="zh-CN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lvl="1"/>
            <a:r>
              <a:rPr lang="zh-CN" altLang="en-US" sz="18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为 </a:t>
            </a:r>
            <a:r>
              <a:rPr lang="en-US" altLang="zh-CN" sz="18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SYCL </a:t>
            </a:r>
            <a:r>
              <a:rPr lang="zh-CN" altLang="en-US" sz="18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内核创建了一个 </a:t>
            </a:r>
            <a:r>
              <a:rPr lang="en-US" altLang="zh-CN" sz="18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OpenCL </a:t>
            </a:r>
            <a:r>
              <a:rPr lang="zh-CN" altLang="en-US" sz="18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内核函数接口。</a:t>
            </a:r>
            <a:endParaRPr lang="en-US" altLang="zh-CN" sz="18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lvl="1"/>
            <a:endParaRPr lang="zh-CN" altLang="en-US" sz="18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设备代码诊断</a:t>
            </a:r>
            <a:endParaRPr lang="en-US" altLang="zh-CN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lvl="1"/>
            <a:r>
              <a:rPr lang="zh-CN" altLang="en-US" sz="18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对设备代码实施语言限制。</a:t>
            </a:r>
            <a:endParaRPr lang="en-US" altLang="zh-CN" sz="18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lvl="1"/>
            <a:endParaRPr lang="zh-CN" altLang="en-US" sz="18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集成标头生成</a:t>
            </a:r>
            <a:endParaRPr lang="en-US" altLang="zh-CN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lvl="1"/>
            <a:r>
              <a:rPr lang="zh-CN" altLang="en-US" sz="18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发出的信息是使用 </a:t>
            </a:r>
            <a:r>
              <a:rPr lang="en-US" altLang="zh-CN" sz="18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OpenCL API </a:t>
            </a:r>
            <a:r>
              <a:rPr lang="zh-CN" altLang="en-US" sz="18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绑定</a:t>
            </a:r>
            <a:r>
              <a:rPr lang="en-US" altLang="zh-CN" sz="18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SYCL</a:t>
            </a:r>
            <a:r>
              <a:rPr lang="zh-CN" altLang="en-US" sz="18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代码的主机和设备部分所需要的。</a:t>
            </a:r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Clang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前端中的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SYCL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支持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2356835" y="1974574"/>
            <a:ext cx="7478329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foo(</a:t>
            </a:r>
            <a:r>
              <a:rPr lang="en-US" altLang="zh-CN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x) { </a:t>
            </a:r>
            <a:r>
              <a:rPr lang="en-US" altLang="zh-CN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++x; }</a:t>
            </a:r>
          </a:p>
          <a:p>
            <a:r>
              <a:rPr lang="en-US" altLang="zh-CN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bar(</a:t>
            </a:r>
            <a:r>
              <a:rPr lang="en-US" altLang="zh-CN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x) { </a:t>
            </a:r>
            <a:r>
              <a:rPr lang="en-US" altLang="zh-CN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throw</a:t>
            </a:r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std::exception{</a:t>
            </a:r>
            <a:r>
              <a:rPr lang="en-US" altLang="zh-CN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"CPU code only!"</a:t>
            </a:r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}; }</a:t>
            </a:r>
          </a:p>
          <a:p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...</a:t>
            </a:r>
          </a:p>
          <a:p>
            <a:r>
              <a:rPr lang="en-US" altLang="zh-CN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using</a:t>
            </a:r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CN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namespace</a:t>
            </a:r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cl::</a:t>
            </a:r>
            <a:r>
              <a:rPr lang="en-US" altLang="zh-CN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sycl</a:t>
            </a:r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queue Q;</a:t>
            </a:r>
          </a:p>
          <a:p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buffer&lt;</a:t>
            </a:r>
            <a:r>
              <a:rPr lang="en-US" altLang="zh-CN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zh-CN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 a{range&lt;</a:t>
            </a:r>
            <a:r>
              <a:rPr lang="en-US" altLang="zh-CN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&gt;{</a:t>
            </a:r>
            <a:r>
              <a:rPr lang="en-US" altLang="zh-CN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1024</a:t>
            </a:r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}};</a:t>
            </a:r>
          </a:p>
          <a:p>
            <a:r>
              <a:rPr lang="en-US" altLang="zh-CN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Q.submit</a:t>
            </a:r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([&amp;](handler</a:t>
            </a:r>
            <a:r>
              <a:rPr lang="en-US" altLang="zh-CN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CN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cgh</a:t>
            </a:r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 {</a:t>
            </a:r>
          </a:p>
          <a:p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altLang="zh-CN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A = </a:t>
            </a:r>
            <a:r>
              <a:rPr lang="en-US" altLang="zh-CN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a.get_access</a:t>
            </a:r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&lt;access::mode::write&gt;(</a:t>
            </a:r>
            <a:r>
              <a:rPr lang="en-US" altLang="zh-CN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cgh</a:t>
            </a:r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altLang="zh-CN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cgh.parallel_for</a:t>
            </a:r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CN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init_a</a:t>
            </a:r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&gt;(range&lt;</a:t>
            </a:r>
            <a:r>
              <a:rPr lang="en-US" altLang="zh-CN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&gt;{</a:t>
            </a:r>
            <a:r>
              <a:rPr lang="en-US" altLang="zh-CN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1024</a:t>
            </a:r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}, [=](id&lt;</a:t>
            </a:r>
            <a:r>
              <a:rPr lang="en-US" altLang="zh-CN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 index) {</a:t>
            </a:r>
          </a:p>
          <a:p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A[index] = index[</a:t>
            </a:r>
            <a:r>
              <a:rPr lang="en-US" altLang="zh-CN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 * </a:t>
            </a:r>
            <a:r>
              <a:rPr lang="en-US" altLang="zh-CN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+ foo(</a:t>
            </a:r>
            <a:r>
              <a:rPr lang="en-US" altLang="zh-CN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42</a:t>
            </a:r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});</a:t>
            </a:r>
          </a:p>
          <a:p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}</a:t>
            </a:r>
          </a:p>
          <a:p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...</a:t>
            </a:r>
          </a:p>
          <a:p>
            <a:endParaRPr lang="zh-CN" altLang="en-US" sz="1600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Clang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前端中的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SYCL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支持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826748" y="1722338"/>
            <a:ext cx="9385903" cy="47705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 SYCL kernel is defined in SYCL headers:</a:t>
            </a:r>
            <a:endParaRPr lang="en-US" altLang="zh-CN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template</a:t>
            </a:r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&lt;</a:t>
            </a:r>
            <a:r>
              <a:rPr lang="en-US" altLang="zh-CN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typename</a:t>
            </a:r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CN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KernelName</a:t>
            </a:r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zh-CN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typename</a:t>
            </a:r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CN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KernelType</a:t>
            </a:r>
            <a:r>
              <a:rPr lang="en-US" altLang="zh-CN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/*, ...*/</a:t>
            </a:r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__attribute__((</a:t>
            </a:r>
            <a:r>
              <a:rPr lang="en-US" altLang="zh-CN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sycl_kernel</a:t>
            </a:r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 </a:t>
            </a:r>
            <a:r>
              <a:rPr lang="en-US" altLang="zh-CN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CN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sycl_kernel_function</a:t>
            </a:r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KernelType</a:t>
            </a:r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CN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KernelFuncObj</a:t>
            </a:r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 {</a:t>
            </a:r>
          </a:p>
          <a:p>
            <a:r>
              <a:rPr lang="en-US" altLang="zh-CN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 // ...</a:t>
            </a:r>
            <a:endParaRPr lang="en-US" altLang="zh-CN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zh-CN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KernelFuncObj</a:t>
            </a:r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 Generated OpenCL kernel function</a:t>
            </a:r>
            <a:endParaRPr lang="en-US" altLang="zh-CN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__kernel </a:t>
            </a:r>
            <a:r>
              <a:rPr lang="en-US" altLang="zh-CN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KernelName</a:t>
            </a:r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(global </a:t>
            </a:r>
            <a:r>
              <a:rPr lang="en-US" altLang="zh-CN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int*</a:t>
            </a:r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a) {</a:t>
            </a:r>
          </a:p>
          <a:p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zh-CN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KernelType</a:t>
            </a:r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CN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KernelFuncObj</a:t>
            </a:r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altLang="zh-CN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// Actually kernel function object declaration</a:t>
            </a:r>
            <a:endParaRPr lang="en-US" altLang="zh-CN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 // doesn't have a name in AST.</a:t>
            </a:r>
            <a:endParaRPr lang="en-US" altLang="zh-CN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 // Let the kernel function object have one captured field - accessor A.</a:t>
            </a:r>
            <a:endParaRPr lang="en-US" altLang="zh-CN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 // We need to </a:t>
            </a:r>
            <a:r>
              <a:rPr lang="en-US" altLang="zh-CN" sz="16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altLang="zh-CN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it with global pointer from arguments:</a:t>
            </a:r>
            <a:endParaRPr lang="en-US" altLang="zh-CN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KernelFuncObj.A.__</a:t>
            </a:r>
            <a:r>
              <a:rPr lang="en-US" altLang="zh-CN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(a);</a:t>
            </a:r>
          </a:p>
          <a:p>
            <a:r>
              <a:rPr lang="en-US" altLang="zh-CN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 // Body of the SYCL kernel from SYCL headers:</a:t>
            </a:r>
            <a:endParaRPr lang="en-US" altLang="zh-CN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{</a:t>
            </a:r>
          </a:p>
          <a:p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KernelFuncObj</a:t>
            </a:r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}</a:t>
            </a:r>
          </a:p>
          <a:p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设备代码单独链接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1800" dirty="0"/>
              <a:t>用户将源代码分成四个文件：</a:t>
            </a:r>
            <a:r>
              <a:rPr lang="en-US" altLang="zh-CN" sz="1800" dirty="0"/>
              <a:t>dev_a.cpp</a:t>
            </a:r>
            <a:r>
              <a:rPr lang="zh-CN" altLang="en-US" sz="1800" dirty="0"/>
              <a:t>、</a:t>
            </a:r>
            <a:r>
              <a:rPr lang="en-US" altLang="zh-CN" sz="1800" dirty="0"/>
              <a:t>dev_b.cpp</a:t>
            </a:r>
            <a:r>
              <a:rPr lang="zh-CN" altLang="en-US" sz="1800" dirty="0"/>
              <a:t>、</a:t>
            </a:r>
            <a:r>
              <a:rPr lang="en-US" altLang="zh-CN" sz="1800" dirty="0"/>
              <a:t>host_a.cpp</a:t>
            </a:r>
            <a:r>
              <a:rPr lang="zh-CN" altLang="en-US" sz="1800" dirty="0"/>
              <a:t>和</a:t>
            </a:r>
            <a:r>
              <a:rPr lang="en-US" altLang="zh-CN" sz="1800" dirty="0"/>
              <a:t>host_b.cpp</a:t>
            </a:r>
            <a:r>
              <a:rPr lang="zh-CN" altLang="en-US" sz="1800" dirty="0"/>
              <a:t>，其中只有</a:t>
            </a:r>
            <a:r>
              <a:rPr lang="en-US" altLang="zh-CN" sz="1800" dirty="0"/>
              <a:t>dev_a.cpp</a:t>
            </a:r>
            <a:r>
              <a:rPr lang="zh-CN" altLang="en-US" sz="1800" dirty="0"/>
              <a:t>和</a:t>
            </a:r>
            <a:r>
              <a:rPr lang="en-US" altLang="zh-CN" sz="1800" dirty="0"/>
              <a:t>dev_b.cpp</a:t>
            </a:r>
            <a:r>
              <a:rPr lang="zh-CN" altLang="en-US" sz="1800" dirty="0"/>
              <a:t>包含设备代码。</a:t>
            </a:r>
          </a:p>
        </p:txBody>
      </p:sp>
      <p:graphicFrame>
        <p:nvGraphicFramePr>
          <p:cNvPr id="6" name="图示 5"/>
          <p:cNvGraphicFramePr/>
          <p:nvPr/>
        </p:nvGraphicFramePr>
        <p:xfrm>
          <a:off x="1417981" y="3000030"/>
          <a:ext cx="9024731" cy="24731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设备代码拆分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将所有设备代码放入单个 </a:t>
            </a:r>
            <a:r>
              <a:rPr lang="en-US" altLang="zh-CN" sz="2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SPIR-V </a:t>
            </a:r>
            <a:r>
              <a:rPr lang="zh-CN" altLang="en-US" sz="2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模块在以下情况下效果不佳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：</a:t>
            </a:r>
            <a:endParaRPr lang="en-US" altLang="zh-CN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lvl="1"/>
            <a:r>
              <a:rPr lang="zh-CN" altLang="en-US" sz="18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定义了数千个内核，其中只有一小部分在运行时使用。将它们全部放在一个 </a:t>
            </a:r>
            <a:r>
              <a:rPr lang="en-US" altLang="zh-CN" sz="18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SPIR-V </a:t>
            </a:r>
            <a:r>
              <a:rPr lang="zh-CN" altLang="en-US" sz="18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模块中会显著增加 </a:t>
            </a:r>
            <a:r>
              <a:rPr lang="en-US" altLang="zh-CN" sz="18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JIT </a:t>
            </a:r>
            <a:r>
              <a:rPr lang="zh-CN" altLang="en-US" sz="18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时间。</a:t>
            </a:r>
            <a:endParaRPr lang="en-US" altLang="zh-CN" sz="18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lvl="1"/>
            <a:r>
              <a:rPr lang="zh-CN" altLang="en-US" sz="18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设备代码可以专门用于不同的设备。例如，只有在 </a:t>
            </a:r>
            <a:r>
              <a:rPr lang="en-US" altLang="zh-CN" sz="18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FPGA </a:t>
            </a:r>
            <a:r>
              <a:rPr lang="zh-CN" altLang="en-US" sz="18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上才能执行的内核应该仅能够适用于 </a:t>
            </a:r>
            <a:r>
              <a:rPr lang="en-US" altLang="zh-CN" sz="18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FPGA </a:t>
            </a:r>
            <a:r>
              <a:rPr lang="zh-CN" altLang="en-US" sz="18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的扩展。即使从未在其他设备上调用此特定内核，这也会导致其他设备上的 </a:t>
            </a:r>
            <a:r>
              <a:rPr lang="en-US" altLang="zh-CN" sz="18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JIT </a:t>
            </a:r>
            <a:r>
              <a:rPr lang="zh-CN" altLang="en-US" sz="18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编译失败。</a:t>
            </a:r>
            <a:endParaRPr lang="en-US" altLang="zh-CN" sz="18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endParaRPr lang="en-US" altLang="zh-CN" sz="24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zh-CN" altLang="en-US" sz="2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为了解决这些问题，编译器可以将单个模块拆分为更小的模块：</a:t>
            </a:r>
            <a:endParaRPr lang="en-US" altLang="zh-CN" sz="24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lvl="1"/>
            <a:r>
              <a:rPr lang="zh-CN" altLang="en-US" sz="18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根据源代码生成单独的模块 （翻译单元）</a:t>
            </a:r>
            <a:endParaRPr lang="en-US" altLang="zh-CN" sz="18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lvl="1"/>
            <a:r>
              <a:rPr lang="zh-CN" altLang="en-US" sz="18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根据单个内核生成单独的模块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设备代码拆分</a:t>
            </a:r>
          </a:p>
        </p:txBody>
      </p:sp>
      <p:pic>
        <p:nvPicPr>
          <p:cNvPr id="9" name="内容占位符 8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16112"/>
            <a:ext cx="3989462" cy="4351338"/>
          </a:xfr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5705" y="1027906"/>
            <a:ext cx="6038095" cy="5666667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/>
          <p:nvPr/>
        </p:nvSpPr>
        <p:spPr>
          <a:xfrm>
            <a:off x="918025" y="607296"/>
            <a:ext cx="1518044" cy="1478675"/>
          </a:xfrm>
          <a:prstGeom prst="rect">
            <a:avLst/>
          </a:prstGeom>
          <a:ln w="12700">
            <a:miter lim="400000"/>
          </a:ln>
        </p:spPr>
        <p:txBody>
          <a:bodyPr wrap="none" lIns="35719" tIns="35719" rIns="35719" bIns="35719" anchor="ctr">
            <a:spAutoFit/>
          </a:bodyPr>
          <a:lstStyle>
            <a:lvl1pPr defTabSz="825500">
              <a:defRPr sz="130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lvl1pPr>
          </a:lstStyle>
          <a:p>
            <a:r>
              <a:rPr sz="9140" dirty="0"/>
              <a:t>0</a:t>
            </a:r>
            <a:r>
              <a:rPr lang="en-US" sz="9140" dirty="0"/>
              <a:t>4</a:t>
            </a:r>
            <a:endParaRPr sz="9140" dirty="0"/>
          </a:p>
        </p:txBody>
      </p:sp>
      <p:grpSp>
        <p:nvGrpSpPr>
          <p:cNvPr id="155" name="Group 155"/>
          <p:cNvGrpSpPr/>
          <p:nvPr/>
        </p:nvGrpSpPr>
        <p:grpSpPr>
          <a:xfrm>
            <a:off x="1041600" y="2066052"/>
            <a:ext cx="5168720" cy="1261692"/>
            <a:chOff x="-1" y="39238"/>
            <a:chExt cx="7350836" cy="1794347"/>
          </a:xfrm>
        </p:grpSpPr>
        <p:sp>
          <p:nvSpPr>
            <p:cNvPr id="153" name="Shape 153"/>
            <p:cNvSpPr/>
            <p:nvPr/>
          </p:nvSpPr>
          <p:spPr>
            <a:xfrm>
              <a:off x="279400" y="39238"/>
              <a:ext cx="7071435" cy="179434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35719" tIns="35719" rIns="35719" bIns="35719" numCol="1" anchor="ctr">
              <a:spAutoFit/>
            </a:bodyPr>
            <a:lstStyle/>
            <a:p>
              <a:pPr algn="l" defTabSz="455295">
                <a:defRPr sz="5500" b="1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微软雅黑" panose="020B0503020204020204" pitchFamily="34" charset="-122"/>
                </a:defRPr>
              </a:pPr>
              <a:r>
                <a:rPr lang="en-US" altLang="zh-CN" sz="3865" dirty="0" err="1"/>
                <a:t>DevCloud</a:t>
              </a:r>
              <a:r>
                <a:rPr lang="zh-CN" altLang="en-US" sz="3865" dirty="0"/>
                <a:t>中</a:t>
              </a:r>
              <a:endParaRPr lang="en-US" sz="3865" dirty="0">
                <a:solidFill>
                  <a:schemeClr val="tx1"/>
                </a:solidFill>
              </a:endParaRPr>
            </a:p>
            <a:p>
              <a:pPr algn="l" defTabSz="455295">
                <a:defRPr sz="5500" b="1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微软雅黑" panose="020B0503020204020204" pitchFamily="34" charset="-122"/>
                </a:defRPr>
              </a:pPr>
              <a:r>
                <a:rPr lang="zh-CN" altLang="en-US" sz="3865" dirty="0">
                  <a:solidFill>
                    <a:schemeClr val="tx1"/>
                  </a:solidFill>
                </a:rPr>
                <a:t>学习</a:t>
              </a:r>
              <a:r>
                <a:rPr lang="en-US" altLang="zh-CN" sz="3865" dirty="0">
                  <a:solidFill>
                    <a:schemeClr val="tx1"/>
                  </a:solidFill>
                </a:rPr>
                <a:t>SYCL &amp; DPC++</a:t>
              </a:r>
              <a:r>
                <a:rPr lang="zh-CN" altLang="en-US" sz="3865" dirty="0">
                  <a:solidFill>
                    <a:schemeClr val="tx1"/>
                  </a:solidFill>
                </a:rPr>
                <a:t> </a:t>
              </a:r>
            </a:p>
          </p:txBody>
        </p:sp>
        <p:sp>
          <p:nvSpPr>
            <p:cNvPr id="154" name="Shape 154"/>
            <p:cNvSpPr/>
            <p:nvPr/>
          </p:nvSpPr>
          <p:spPr>
            <a:xfrm flipH="1">
              <a:off x="-1" y="243764"/>
              <a:ext cx="0" cy="1522596"/>
            </a:xfrm>
            <a:prstGeom prst="line">
              <a:avLst/>
            </a:prstGeom>
            <a:noFill/>
            <a:ln w="63500" cap="flat">
              <a:solidFill>
                <a:srgbClr val="3AC2B4">
                  <a:alpha val="80099"/>
                </a:srgbClr>
              </a:solidFill>
              <a:prstDash val="solid"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 defTabSz="822325">
                <a:defRPr sz="3500">
                  <a:solidFill>
                    <a:srgbClr val="5C5C5C"/>
                  </a:solidFill>
                  <a:latin typeface="Baskerville" panose="02020502070401020303"/>
                  <a:ea typeface="Baskerville" panose="02020502070401020303"/>
                  <a:cs typeface="Baskerville" panose="02020502070401020303"/>
                  <a:sym typeface="Baskerville" panose="02020502070401020303"/>
                </a:defRPr>
              </a:pPr>
              <a:endParaRPr sz="2460"/>
            </a:p>
          </p:txBody>
        </p:sp>
      </p:grpSp>
    </p:spTree>
  </p:cSld>
  <p:clrMapOvr>
    <a:masterClrMapping/>
  </p:clrMapOvr>
  <p:transition spd="slow">
    <p:wip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DevCloud</a:t>
            </a:r>
            <a:r>
              <a:rPr lang="zh-CN" altLang="en-US" sz="4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简介</a:t>
            </a:r>
            <a:endParaRPr 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1800" dirty="0" err="1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DevCloud</a:t>
            </a:r>
            <a:r>
              <a:rPr lang="zh-CN" altLang="en-US" sz="18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是</a:t>
            </a:r>
            <a:r>
              <a:rPr lang="en-US" altLang="zh-CN" sz="18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Intel</a:t>
            </a:r>
            <a:r>
              <a:rPr lang="zh-CN" altLang="en-US" sz="18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提供的免费访问各种</a:t>
            </a:r>
            <a:r>
              <a:rPr lang="en-US" altLang="zh-CN" sz="18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Intel</a:t>
            </a:r>
            <a:r>
              <a:rPr lang="zh-CN" altLang="en-US" sz="18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架构的云平台，它可以让使用者快速动手体验和学习各种优化框架、工具和库。</a:t>
            </a:r>
            <a:endParaRPr lang="en-US" altLang="zh-CN" sz="18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lvl="1"/>
            <a:r>
              <a:rPr lang="zh-CN" altLang="en-US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访问链接：</a:t>
            </a:r>
            <a:r>
              <a:rPr lang="en-US" sz="1600" dirty="0">
                <a:latin typeface="微软雅黑 Light" panose="020B0502040204020203" pitchFamily="34" charset="-122"/>
                <a:ea typeface="微软雅黑 Light" panose="020B0502040204020203" pitchFamily="34" charset="-122"/>
                <a:hlinkClick r:id="rId2"/>
              </a:rPr>
              <a:t>https://www.intel.com/content/www/us/en/developer/tools/devcloud/overview.html</a:t>
            </a:r>
            <a:endParaRPr lang="en-US" sz="16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lvl="1"/>
            <a:endParaRPr lang="en-US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endParaRPr lang="en-US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6481" y="2774383"/>
            <a:ext cx="6951812" cy="3965021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通过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ssh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连接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DevCloud</a:t>
            </a:r>
            <a:endParaRPr 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连接教程详细；</a:t>
            </a:r>
            <a:endParaRPr lang="en-US" altLang="zh-CN" sz="20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zh-CN" altLang="en-US" sz="2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操作过程操作简单；</a:t>
            </a:r>
            <a:endParaRPr lang="en-US" altLang="zh-CN" sz="20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zh-CN" altLang="en-US" sz="2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编程自由度高；</a:t>
            </a:r>
            <a:endParaRPr lang="en-US" altLang="zh-CN" sz="20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zh-CN" altLang="en-US" sz="2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推荐经过学习后实验使用。</a:t>
            </a:r>
            <a:endParaRPr lang="en-US" sz="20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5163" y="1766888"/>
            <a:ext cx="7208109" cy="4026818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通过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jupyter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notebook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DevCloud</a:t>
            </a:r>
            <a:endParaRPr 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非常详尽的学习教程：</a:t>
            </a:r>
            <a:endParaRPr lang="en-US" altLang="zh-CN" sz="20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lvl="1"/>
            <a:r>
              <a:rPr lang="zh-CN" altLang="en-US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教学循序渐进；</a:t>
            </a:r>
            <a:endParaRPr lang="en-US" altLang="zh-CN" sz="16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lvl="1"/>
            <a:r>
              <a:rPr lang="zh-CN" altLang="en-US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文字和图片描述</a:t>
            </a:r>
            <a:r>
              <a:rPr lang="en-US" altLang="zh-CN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DPC++</a:t>
            </a:r>
            <a:r>
              <a:rPr lang="zh-CN" altLang="en-US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方方面面；</a:t>
            </a:r>
            <a:endParaRPr lang="en-US" altLang="zh-CN" sz="16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lvl="1"/>
            <a:r>
              <a:rPr lang="zh-CN" altLang="en-US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附带可修改和运行代码示例。</a:t>
            </a:r>
            <a:endParaRPr lang="en-US" altLang="zh-CN" sz="16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zh-CN" altLang="en-US" sz="2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强烈推荐初学者使用。</a:t>
            </a:r>
            <a:endParaRPr lang="en-US" sz="20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8600" y="1546040"/>
            <a:ext cx="5949951" cy="52129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计算时代的变化</a:t>
            </a:r>
            <a:endParaRPr 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通过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jupyter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notebook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DevCloud</a:t>
            </a:r>
            <a:endParaRPr 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050" y="1859352"/>
            <a:ext cx="5807290" cy="463352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9168" y="1859352"/>
            <a:ext cx="4290025" cy="456565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231"/>
          <p:cNvSpPr/>
          <p:nvPr/>
        </p:nvSpPr>
        <p:spPr>
          <a:xfrm>
            <a:off x="4067810" y="2459664"/>
            <a:ext cx="4559518" cy="1327095"/>
          </a:xfrm>
          <a:prstGeom prst="rect">
            <a:avLst/>
          </a:prstGeom>
          <a:ln w="12700">
            <a:miter lim="400000"/>
          </a:ln>
        </p:spPr>
        <p:txBody>
          <a:bodyPr wrap="none" lIns="35719" tIns="35719" rIns="35719" bIns="35719" anchor="ctr">
            <a:spAutoFit/>
          </a:bodyPr>
          <a:lstStyle>
            <a:lvl1pPr defTabSz="825500">
              <a:defRPr sz="116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lvl1pPr>
          </a:lstStyle>
          <a:p>
            <a:r>
              <a:rPr lang="zh-CN" altLang="en-US" sz="8155" spc="598" dirty="0"/>
              <a:t>谢谢聆听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什么是异构计算</a:t>
            </a:r>
            <a:endParaRPr 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异构计算指使用</a:t>
            </a:r>
            <a:r>
              <a:rPr lang="zh-CN" altLang="en-US" dirty="0">
                <a:solidFill>
                  <a:srgbClr val="FF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一种以上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处理器或内核的系统。 </a:t>
            </a:r>
            <a:endParaRPr lang="en-US" altLang="zh-CN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lvl="1"/>
            <a:r>
              <a:rPr lang="zh-CN" altLang="en-US" sz="18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通过添加不同的协处理器；</a:t>
            </a:r>
          </a:p>
          <a:p>
            <a:pPr lvl="1"/>
            <a:r>
              <a:rPr lang="zh-CN" altLang="en-US" sz="18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集成专门的处理功能来处理特定任务。</a:t>
            </a:r>
          </a:p>
          <a:p>
            <a:endParaRPr lang="en-US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这些系统的性能或能效可显著提升。</a:t>
            </a:r>
          </a:p>
          <a:p>
            <a:pPr marL="0" indent="0">
              <a:buNone/>
            </a:pPr>
            <a:endParaRPr lang="en-US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26064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现代编程任务中的挑战</a:t>
            </a:r>
            <a:endParaRPr 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8176DCD4-1D91-3AA1-9343-141810EE54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8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英特尔</a:t>
            </a:r>
            <a:r>
              <a:rPr lang="en-US" altLang="zh-CN" sz="28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zh-CN" altLang="en-US" sz="28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酷睿 </a:t>
            </a:r>
            <a:r>
              <a:rPr lang="en-US" altLang="zh-CN" sz="28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i7 </a:t>
            </a:r>
            <a:r>
              <a:rPr lang="zh-CN" altLang="en-US" sz="28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处理器 </a:t>
            </a:r>
            <a:r>
              <a:rPr lang="en-US" altLang="zh-CN" sz="28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6700K</a:t>
            </a:r>
          </a:p>
          <a:p>
            <a:endParaRPr lang="zh-CN" altLang="en-US" dirty="0"/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7A1D3DD9-9A53-BF92-8C2D-92EAE8FA1A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306" y="2559224"/>
            <a:ext cx="5359004" cy="3670917"/>
          </a:xfrm>
          <a:prstGeom prst="rect">
            <a:avLst/>
          </a:prstGeom>
          <a:noFill/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A5B2551-BD50-B8D1-8C31-C7CA3188D0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3337" y="2559224"/>
            <a:ext cx="3176167" cy="2795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0866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现代编程任务中的挑战</a:t>
            </a:r>
            <a:endParaRPr 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8176DCD4-1D91-3AA1-9343-141810EE54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18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Intel HD Graphics 530</a:t>
            </a:r>
          </a:p>
          <a:p>
            <a:pPr marL="1028700" lvl="1" indent="-342900"/>
            <a:r>
              <a:rPr lang="en-US" altLang="zh-CN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Shading Units 192 </a:t>
            </a:r>
          </a:p>
          <a:p>
            <a:pPr marL="1028700" lvl="1" indent="-342900"/>
            <a:r>
              <a:rPr lang="en-US" altLang="zh-CN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TMUs 24 </a:t>
            </a:r>
          </a:p>
          <a:p>
            <a:pPr marL="1028700" lvl="1" indent="-342900"/>
            <a:r>
              <a:rPr lang="en-US" altLang="zh-CN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ROPs 3 </a:t>
            </a:r>
          </a:p>
          <a:p>
            <a:pPr marL="1028700" lvl="1" indent="-342900"/>
            <a:r>
              <a:rPr lang="en-US" altLang="zh-CN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Execution Units 24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5A77E677-EDF1-1450-3BD6-FAC166B740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6033" y="2464914"/>
            <a:ext cx="7161403" cy="295407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7752253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现代编程任务中的挑战</a:t>
            </a:r>
            <a:endParaRPr 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</p:nvPr>
        </p:nvGraphicFramePr>
        <p:xfrm>
          <a:off x="3657600" y="1690688"/>
          <a:ext cx="8388883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内容占位符 2"/>
          <p:cNvSpPr txBox="1"/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每种处理器拥有</a:t>
            </a:r>
            <a:r>
              <a:rPr lang="zh-CN" altLang="en-US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不同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的指令集；</a:t>
            </a:r>
            <a:endParaRPr lang="en-US" altLang="zh-CN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endParaRPr lang="en-US" altLang="zh-CN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使用</a:t>
            </a:r>
            <a:r>
              <a:rPr lang="zh-CN" altLang="en-US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不同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的编程方法和规范；</a:t>
            </a:r>
            <a:endParaRPr lang="en-US" altLang="zh-CN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endParaRPr lang="en-US" altLang="zh-CN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需要</a:t>
            </a:r>
            <a:r>
              <a:rPr lang="zh-CN" altLang="en-US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不同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的工具链。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oneAPI</a:t>
            </a:r>
            <a:r>
              <a:rPr 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-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用于多种架构编程模型</a:t>
            </a:r>
            <a:endParaRPr 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5552988" cy="4351338"/>
          </a:xfrm>
        </p:spPr>
        <p:txBody>
          <a:bodyPr/>
          <a:lstStyle/>
          <a:p>
            <a:pPr marL="342900" indent="-342900"/>
            <a:r>
              <a:rPr lang="en-US" altLang="zh-CN" sz="1800" dirty="0" err="1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oneAPI</a:t>
            </a:r>
            <a:r>
              <a:rPr lang="en-US" altLang="zh-CN" sz="18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zh-CN" altLang="en-US" sz="18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是 </a:t>
            </a:r>
            <a:r>
              <a:rPr lang="en-US" altLang="zh-CN" sz="18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Intel </a:t>
            </a:r>
            <a:r>
              <a:rPr lang="zh-CN" altLang="en-US" sz="18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为了推动加速计算的新时代，摆脱专有编程模型的经济和技术负担而推出的一套开发框架。</a:t>
            </a:r>
          </a:p>
          <a:p>
            <a:pPr marL="0" indent="0">
              <a:buNone/>
            </a:pPr>
            <a:endParaRPr lang="en-US" altLang="zh-CN" sz="18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18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硬件和框架直接的抽象层</a:t>
            </a:r>
            <a:endParaRPr lang="en-US" altLang="zh-CN" sz="18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1028700" lvl="1" indent="-342900"/>
            <a:r>
              <a:rPr lang="zh-CN" altLang="en-US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让应用开发者不必担心硬件架构</a:t>
            </a:r>
            <a:endParaRPr lang="en-US" altLang="zh-CN" sz="16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1028700" lvl="1" indent="-342900"/>
            <a:r>
              <a:rPr lang="zh-CN" altLang="en-US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专注于任务本身</a:t>
            </a:r>
            <a:endParaRPr lang="en-US" altLang="zh-CN" sz="16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1028700" lvl="1" indent="-342900"/>
            <a:r>
              <a:rPr lang="zh-CN" altLang="en-US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兼容性、移植性强</a:t>
            </a:r>
            <a:endParaRPr lang="en-US" altLang="zh-CN" sz="16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18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开发套件</a:t>
            </a:r>
            <a:endParaRPr lang="en-US" altLang="zh-CN" sz="18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1028700" lvl="1" indent="-342900"/>
            <a:r>
              <a:rPr lang="zh-CN" altLang="en-US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软件工具众多</a:t>
            </a:r>
            <a:endParaRPr lang="en-US" altLang="zh-CN" sz="16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1028700" lvl="1" indent="-342900"/>
            <a:r>
              <a:rPr lang="zh-CN" altLang="en-US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适用范围广</a:t>
            </a:r>
            <a:endParaRPr lang="en-US" altLang="zh-CN" sz="16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1485900" lvl="2" indent="-342900"/>
            <a:r>
              <a:rPr lang="en-US" altLang="zh-CN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HPC IOT AI …</a:t>
            </a:r>
            <a:endParaRPr lang="zh-CN" altLang="en-US" sz="14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107" name="组合 106">
            <a:extLst>
              <a:ext uri="{FF2B5EF4-FFF2-40B4-BE49-F238E27FC236}">
                <a16:creationId xmlns:a16="http://schemas.microsoft.com/office/drawing/2014/main" id="{758A5243-D2E8-C129-6F47-24C3E442E368}"/>
              </a:ext>
            </a:extLst>
          </p:cNvPr>
          <p:cNvGrpSpPr/>
          <p:nvPr/>
        </p:nvGrpSpPr>
        <p:grpSpPr>
          <a:xfrm>
            <a:off x="6845990" y="1534547"/>
            <a:ext cx="4719157" cy="4893318"/>
            <a:chOff x="6741019" y="1057947"/>
            <a:chExt cx="4719157" cy="4893318"/>
          </a:xfrm>
        </p:grpSpPr>
        <p:sp>
          <p:nvSpPr>
            <p:cNvPr id="108" name="Rectangle 8">
              <a:extLst>
                <a:ext uri="{FF2B5EF4-FFF2-40B4-BE49-F238E27FC236}">
                  <a16:creationId xmlns:a16="http://schemas.microsoft.com/office/drawing/2014/main" id="{274CDDF9-3AD0-0E72-DFCA-0A55DEBB9694}"/>
                </a:ext>
              </a:extLst>
            </p:cNvPr>
            <p:cNvSpPr/>
            <p:nvPr/>
          </p:nvSpPr>
          <p:spPr>
            <a:xfrm>
              <a:off x="6741019" y="1057947"/>
              <a:ext cx="4719157" cy="4893318"/>
            </a:xfrm>
            <a:prstGeom prst="rect">
              <a:avLst/>
            </a:prstGeom>
            <a:solidFill>
              <a:schemeClr val="tx1"/>
            </a:solidFill>
            <a:ln w="190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60960" tIns="45720" rIns="60960" bIns="0" rtlCol="0" anchor="t" anchorCtr="0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l Clear" panose="020B0704020203020204" pitchFamily="34" charset="0"/>
                <a:ea typeface="Intel Clear Hans Light" panose="020B0404020203020204" pitchFamily="34" charset="-122"/>
                <a:cs typeface="+mn-ea"/>
                <a:sym typeface="Intel Clear" panose="020B0704020203020204" pitchFamily="34" charset="0"/>
              </a:endParaRPr>
            </a:p>
          </p:txBody>
        </p:sp>
        <p:grpSp>
          <p:nvGrpSpPr>
            <p:cNvPr id="109" name="组合 108">
              <a:extLst>
                <a:ext uri="{FF2B5EF4-FFF2-40B4-BE49-F238E27FC236}">
                  <a16:creationId xmlns:a16="http://schemas.microsoft.com/office/drawing/2014/main" id="{09F8003B-B7C6-1CE5-1D54-25BE663907CA}"/>
                </a:ext>
              </a:extLst>
            </p:cNvPr>
            <p:cNvGrpSpPr/>
            <p:nvPr/>
          </p:nvGrpSpPr>
          <p:grpSpPr>
            <a:xfrm>
              <a:off x="7020339" y="1355016"/>
              <a:ext cx="4163969" cy="4149866"/>
              <a:chOff x="7301384" y="1289660"/>
              <a:chExt cx="4163969" cy="4149866"/>
            </a:xfrm>
          </p:grpSpPr>
          <p:sp>
            <p:nvSpPr>
              <p:cNvPr id="110" name="TextBox 333">
                <a:extLst>
                  <a:ext uri="{FF2B5EF4-FFF2-40B4-BE49-F238E27FC236}">
                    <a16:creationId xmlns:a16="http://schemas.microsoft.com/office/drawing/2014/main" id="{EC774A28-B8B9-3076-7D53-3987AD2DA015}"/>
                  </a:ext>
                </a:extLst>
              </p:cNvPr>
              <p:cNvSpPr txBox="1"/>
              <p:nvPr/>
            </p:nvSpPr>
            <p:spPr>
              <a:xfrm>
                <a:off x="7558362" y="1989427"/>
                <a:ext cx="585257" cy="198003"/>
              </a:xfrm>
              <a:prstGeom prst="rect">
                <a:avLst/>
              </a:prstGeom>
              <a:noFill/>
            </p:spPr>
            <p:txBody>
              <a:bodyPr vert="horz" wrap="square" lIns="0" tIns="0" rIns="0" bIns="0" rtlCol="0" anchor="ctr">
                <a:spAutoFit/>
              </a:bodyPr>
              <a:lstStyle/>
              <a:p>
                <a:pPr marL="0" marR="0" lvl="0" indent="0" algn="ctr" defTabSz="1219169" rtl="0" eaLnBrk="1" fontAlgn="auto" latinLnBrk="0" hangingPunct="0">
                  <a:lnSpc>
                    <a:spcPts val="1733"/>
                  </a:lnSpc>
                  <a:spcBef>
                    <a:spcPts val="225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sz="1100" b="0" i="0" u="none" strike="noStrike" cap="none" normalizeH="0" baseline="0" noProof="0">
                    <a:ln>
                      <a:noFill/>
                    </a:ln>
                    <a:solidFill>
                      <a:srgbClr val="FFFFFF"/>
                    </a:solidFill>
                    <a:uLnTx/>
                    <a:uFillTx/>
                    <a:latin typeface="Intel Clear" panose="020B0704020203020204" pitchFamily="34" charset="0"/>
                    <a:ea typeface="Intel Clear Hans Light" panose="020B0404020203020204" pitchFamily="34" charset="-122"/>
                    <a:cs typeface="+mn-ea"/>
                    <a:sym typeface="Intel Clear" panose="020B0704020203020204" pitchFamily="34" charset="0"/>
                  </a:rPr>
                  <a:t>标量</a:t>
                </a:r>
              </a:p>
            </p:txBody>
          </p:sp>
          <p:sp>
            <p:nvSpPr>
              <p:cNvPr id="111" name="TextBox 334">
                <a:extLst>
                  <a:ext uri="{FF2B5EF4-FFF2-40B4-BE49-F238E27FC236}">
                    <a16:creationId xmlns:a16="http://schemas.microsoft.com/office/drawing/2014/main" id="{CD5365C9-B85E-CDC4-F313-4910560A2BC6}"/>
                  </a:ext>
                </a:extLst>
              </p:cNvPr>
              <p:cNvSpPr txBox="1"/>
              <p:nvPr/>
            </p:nvSpPr>
            <p:spPr>
              <a:xfrm>
                <a:off x="8574188" y="1989427"/>
                <a:ext cx="583037" cy="198003"/>
              </a:xfrm>
              <a:prstGeom prst="rect">
                <a:avLst/>
              </a:prstGeom>
              <a:noFill/>
            </p:spPr>
            <p:txBody>
              <a:bodyPr vert="horz" wrap="square" lIns="0" tIns="0" rIns="0" bIns="0" rtlCol="0" anchor="ctr">
                <a:spAutoFit/>
              </a:bodyPr>
              <a:lstStyle/>
              <a:p>
                <a:pPr marL="0" marR="0" lvl="0" indent="0" algn="ctr" defTabSz="1219169" rtl="0" eaLnBrk="1" fontAlgn="auto" latinLnBrk="0" hangingPunct="0">
                  <a:lnSpc>
                    <a:spcPts val="1733"/>
                  </a:lnSpc>
                  <a:spcBef>
                    <a:spcPts val="225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sz="1100" b="0" i="0" u="none" strike="noStrike" cap="none" normalizeH="0" baseline="0" noProof="0">
                    <a:ln>
                      <a:noFill/>
                    </a:ln>
                    <a:solidFill>
                      <a:srgbClr val="FFFFFF"/>
                    </a:solidFill>
                    <a:uLnTx/>
                    <a:uFillTx/>
                    <a:latin typeface="Intel Clear" panose="020B0704020203020204" pitchFamily="34" charset="0"/>
                    <a:ea typeface="Intel Clear Hans Light" panose="020B0404020203020204" pitchFamily="34" charset="-122"/>
                    <a:cs typeface="+mn-ea"/>
                    <a:sym typeface="Intel Clear" panose="020B0704020203020204" pitchFamily="34" charset="0"/>
                  </a:rPr>
                  <a:t>矢量</a:t>
                </a:r>
              </a:p>
            </p:txBody>
          </p:sp>
          <p:sp>
            <p:nvSpPr>
              <p:cNvPr id="112" name="TextBox 335">
                <a:extLst>
                  <a:ext uri="{FF2B5EF4-FFF2-40B4-BE49-F238E27FC236}">
                    <a16:creationId xmlns:a16="http://schemas.microsoft.com/office/drawing/2014/main" id="{0136C655-A4BD-A4F5-C1C0-08943D6A0579}"/>
                  </a:ext>
                </a:extLst>
              </p:cNvPr>
              <p:cNvSpPr txBox="1"/>
              <p:nvPr/>
            </p:nvSpPr>
            <p:spPr>
              <a:xfrm>
                <a:off x="9585914" y="1989427"/>
                <a:ext cx="586046" cy="198003"/>
              </a:xfrm>
              <a:prstGeom prst="rect">
                <a:avLst/>
              </a:prstGeom>
              <a:noFill/>
            </p:spPr>
            <p:txBody>
              <a:bodyPr vert="horz" wrap="square" lIns="0" tIns="0" rIns="0" bIns="0" rtlCol="0" anchor="ctr">
                <a:spAutoFit/>
              </a:bodyPr>
              <a:lstStyle/>
              <a:p>
                <a:pPr marL="0" marR="0" lvl="0" indent="0" algn="ctr" defTabSz="1219169" rtl="0" eaLnBrk="1" fontAlgn="auto" latinLnBrk="0" hangingPunct="0">
                  <a:lnSpc>
                    <a:spcPts val="1733"/>
                  </a:lnSpc>
                  <a:spcBef>
                    <a:spcPts val="225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sz="1100" b="0" i="0" u="none" strike="noStrike" cap="none" normalizeH="0" baseline="0" noProof="0">
                    <a:ln>
                      <a:noFill/>
                    </a:ln>
                    <a:solidFill>
                      <a:srgbClr val="FFFFFF"/>
                    </a:solidFill>
                    <a:uLnTx/>
                    <a:uFillTx/>
                    <a:latin typeface="Intel Clear" panose="020B0704020203020204" pitchFamily="34" charset="0"/>
                    <a:ea typeface="Intel Clear Hans Light" panose="020B0404020203020204" pitchFamily="34" charset="-122"/>
                    <a:cs typeface="+mn-ea"/>
                    <a:sym typeface="Intel Clear" panose="020B0704020203020204" pitchFamily="34" charset="0"/>
                  </a:rPr>
                  <a:t>空间</a:t>
                </a:r>
              </a:p>
            </p:txBody>
          </p:sp>
          <p:sp>
            <p:nvSpPr>
              <p:cNvPr id="113" name="TextBox 336">
                <a:extLst>
                  <a:ext uri="{FF2B5EF4-FFF2-40B4-BE49-F238E27FC236}">
                    <a16:creationId xmlns:a16="http://schemas.microsoft.com/office/drawing/2014/main" id="{27A2680F-BEC0-6DDE-C526-BBCEC0BEDAD7}"/>
                  </a:ext>
                </a:extLst>
              </p:cNvPr>
              <p:cNvSpPr txBox="1"/>
              <p:nvPr/>
            </p:nvSpPr>
            <p:spPr>
              <a:xfrm>
                <a:off x="10502410" y="1987311"/>
                <a:ext cx="780989" cy="202235"/>
              </a:xfrm>
              <a:prstGeom prst="rect">
                <a:avLst/>
              </a:prstGeom>
              <a:noFill/>
            </p:spPr>
            <p:txBody>
              <a:bodyPr vert="horz" wrap="square" lIns="0" tIns="0" rIns="0" bIns="0" rtlCol="0" anchor="ctr">
                <a:spAutoFit/>
              </a:bodyPr>
              <a:lstStyle/>
              <a:p>
                <a:pPr marL="0" marR="0" lvl="0" indent="0" algn="ctr" defTabSz="1219169" rtl="0" eaLnBrk="1" fontAlgn="auto" latinLnBrk="0" hangingPunct="0">
                  <a:lnSpc>
                    <a:spcPts val="1733"/>
                  </a:lnSpc>
                  <a:spcBef>
                    <a:spcPts val="225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sz="1100" b="0" i="0" u="none" strike="noStrike" cap="none" normalizeH="0" baseline="0" noProof="0">
                    <a:ln>
                      <a:noFill/>
                    </a:ln>
                    <a:solidFill>
                      <a:srgbClr val="FFFFFF"/>
                    </a:solidFill>
                    <a:uLnTx/>
                    <a:uFillTx/>
                    <a:latin typeface="Intel Clear" panose="020B0704020203020204" pitchFamily="34" charset="0"/>
                    <a:ea typeface="Intel Clear Hans Light" panose="020B0404020203020204" pitchFamily="34" charset="-122"/>
                    <a:cs typeface="+mn-ea"/>
                    <a:sym typeface="Intel Clear" panose="020B0704020203020204" pitchFamily="34" charset="0"/>
                  </a:rPr>
                  <a:t>矩阵</a:t>
                </a:r>
              </a:p>
            </p:txBody>
          </p:sp>
          <p:grpSp>
            <p:nvGrpSpPr>
              <p:cNvPr id="114" name="Group 338">
                <a:extLst>
                  <a:ext uri="{FF2B5EF4-FFF2-40B4-BE49-F238E27FC236}">
                    <a16:creationId xmlns:a16="http://schemas.microsoft.com/office/drawing/2014/main" id="{4A322AB9-3D6A-D026-26CC-7C33DE744C71}"/>
                  </a:ext>
                </a:extLst>
              </p:cNvPr>
              <p:cNvGrpSpPr/>
              <p:nvPr/>
            </p:nvGrpSpPr>
            <p:grpSpPr>
              <a:xfrm>
                <a:off x="7696010" y="1651990"/>
                <a:ext cx="319143" cy="332777"/>
                <a:chOff x="1433097" y="5597603"/>
                <a:chExt cx="319143" cy="332777"/>
              </a:xfrm>
            </p:grpSpPr>
            <p:sp>
              <p:nvSpPr>
                <p:cNvPr id="203" name="Freeform: Shape 417">
                  <a:extLst>
                    <a:ext uri="{FF2B5EF4-FFF2-40B4-BE49-F238E27FC236}">
                      <a16:creationId xmlns:a16="http://schemas.microsoft.com/office/drawing/2014/main" id="{2ECB5796-2DE3-8CB0-F8F8-785782D0DD79}"/>
                    </a:ext>
                  </a:extLst>
                </p:cNvPr>
                <p:cNvSpPr/>
                <p:nvPr/>
              </p:nvSpPr>
              <p:spPr>
                <a:xfrm>
                  <a:off x="1734770" y="5597603"/>
                  <a:ext cx="17470" cy="332777"/>
                </a:xfrm>
                <a:custGeom>
                  <a:avLst/>
                  <a:gdLst>
                    <a:gd name="connsiteX0" fmla="*/ 17470 w 17470"/>
                    <a:gd name="connsiteY0" fmla="*/ 0 h 332777"/>
                    <a:gd name="connsiteX1" fmla="*/ 0 w 17470"/>
                    <a:gd name="connsiteY1" fmla="*/ 15842 h 332777"/>
                    <a:gd name="connsiteX2" fmla="*/ 17470 w 17470"/>
                    <a:gd name="connsiteY2" fmla="*/ 31683 h 332777"/>
                    <a:gd name="connsiteX3" fmla="*/ 0 w 17470"/>
                    <a:gd name="connsiteY3" fmla="*/ 47525 h 332777"/>
                    <a:gd name="connsiteX4" fmla="*/ 17470 w 17470"/>
                    <a:gd name="connsiteY4" fmla="*/ 63367 h 332777"/>
                    <a:gd name="connsiteX5" fmla="*/ 0 w 17470"/>
                    <a:gd name="connsiteY5" fmla="*/ 79208 h 332777"/>
                    <a:gd name="connsiteX6" fmla="*/ 17470 w 17470"/>
                    <a:gd name="connsiteY6" fmla="*/ 95050 h 332777"/>
                    <a:gd name="connsiteX7" fmla="*/ 0 w 17470"/>
                    <a:gd name="connsiteY7" fmla="*/ 110892 h 332777"/>
                    <a:gd name="connsiteX8" fmla="*/ 17470 w 17470"/>
                    <a:gd name="connsiteY8" fmla="*/ 126733 h 332777"/>
                    <a:gd name="connsiteX9" fmla="*/ 0 w 17470"/>
                    <a:gd name="connsiteY9" fmla="*/ 142575 h 332777"/>
                    <a:gd name="connsiteX10" fmla="*/ 17470 w 17470"/>
                    <a:gd name="connsiteY10" fmla="*/ 158417 h 332777"/>
                    <a:gd name="connsiteX11" fmla="*/ 0 w 17470"/>
                    <a:gd name="connsiteY11" fmla="*/ 174259 h 332777"/>
                    <a:gd name="connsiteX12" fmla="*/ 17470 w 17470"/>
                    <a:gd name="connsiteY12" fmla="*/ 190100 h 332777"/>
                    <a:gd name="connsiteX13" fmla="*/ 0 w 17470"/>
                    <a:gd name="connsiteY13" fmla="*/ 205942 h 332777"/>
                    <a:gd name="connsiteX14" fmla="*/ 17470 w 17470"/>
                    <a:gd name="connsiteY14" fmla="*/ 221784 h 332777"/>
                    <a:gd name="connsiteX15" fmla="*/ 0 w 17470"/>
                    <a:gd name="connsiteY15" fmla="*/ 237625 h 332777"/>
                    <a:gd name="connsiteX16" fmla="*/ 17470 w 17470"/>
                    <a:gd name="connsiteY16" fmla="*/ 253467 h 332777"/>
                    <a:gd name="connsiteX17" fmla="*/ 0 w 17470"/>
                    <a:gd name="connsiteY17" fmla="*/ 269309 h 332777"/>
                    <a:gd name="connsiteX18" fmla="*/ 17470 w 17470"/>
                    <a:gd name="connsiteY18" fmla="*/ 285150 h 332777"/>
                    <a:gd name="connsiteX19" fmla="*/ 0 w 17470"/>
                    <a:gd name="connsiteY19" fmla="*/ 301026 h 332777"/>
                    <a:gd name="connsiteX20" fmla="*/ 17470 w 17470"/>
                    <a:gd name="connsiteY20" fmla="*/ 316902 h 332777"/>
                    <a:gd name="connsiteX21" fmla="*/ 0 w 17470"/>
                    <a:gd name="connsiteY21" fmla="*/ 332777 h 3327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17470" h="332777">
                      <a:moveTo>
                        <a:pt x="17470" y="0"/>
                      </a:moveTo>
                      <a:cubicBezTo>
                        <a:pt x="17470" y="7904"/>
                        <a:pt x="0" y="7904"/>
                        <a:pt x="0" y="15842"/>
                      </a:cubicBezTo>
                      <a:cubicBezTo>
                        <a:pt x="0" y="23746"/>
                        <a:pt x="17470" y="23746"/>
                        <a:pt x="17470" y="31683"/>
                      </a:cubicBezTo>
                      <a:cubicBezTo>
                        <a:pt x="17470" y="39587"/>
                        <a:pt x="0" y="39587"/>
                        <a:pt x="0" y="47525"/>
                      </a:cubicBezTo>
                      <a:cubicBezTo>
                        <a:pt x="0" y="55429"/>
                        <a:pt x="17470" y="55429"/>
                        <a:pt x="17470" y="63367"/>
                      </a:cubicBezTo>
                      <a:cubicBezTo>
                        <a:pt x="17470" y="71305"/>
                        <a:pt x="0" y="71305"/>
                        <a:pt x="0" y="79208"/>
                      </a:cubicBezTo>
                      <a:cubicBezTo>
                        <a:pt x="0" y="87112"/>
                        <a:pt x="17470" y="87112"/>
                        <a:pt x="17470" y="95050"/>
                      </a:cubicBezTo>
                      <a:cubicBezTo>
                        <a:pt x="17470" y="102988"/>
                        <a:pt x="0" y="102988"/>
                        <a:pt x="0" y="110892"/>
                      </a:cubicBezTo>
                      <a:cubicBezTo>
                        <a:pt x="0" y="118830"/>
                        <a:pt x="17470" y="118830"/>
                        <a:pt x="17470" y="126733"/>
                      </a:cubicBezTo>
                      <a:cubicBezTo>
                        <a:pt x="17470" y="134671"/>
                        <a:pt x="0" y="134671"/>
                        <a:pt x="0" y="142575"/>
                      </a:cubicBezTo>
                      <a:cubicBezTo>
                        <a:pt x="0" y="150479"/>
                        <a:pt x="17470" y="150479"/>
                        <a:pt x="17470" y="158417"/>
                      </a:cubicBezTo>
                      <a:cubicBezTo>
                        <a:pt x="17470" y="166355"/>
                        <a:pt x="0" y="166355"/>
                        <a:pt x="0" y="174259"/>
                      </a:cubicBezTo>
                      <a:cubicBezTo>
                        <a:pt x="0" y="182162"/>
                        <a:pt x="17470" y="182162"/>
                        <a:pt x="17470" y="190100"/>
                      </a:cubicBezTo>
                      <a:cubicBezTo>
                        <a:pt x="17470" y="198004"/>
                        <a:pt x="0" y="198004"/>
                        <a:pt x="0" y="205942"/>
                      </a:cubicBezTo>
                      <a:cubicBezTo>
                        <a:pt x="0" y="213880"/>
                        <a:pt x="17470" y="213880"/>
                        <a:pt x="17470" y="221784"/>
                      </a:cubicBezTo>
                      <a:cubicBezTo>
                        <a:pt x="17470" y="229721"/>
                        <a:pt x="0" y="229721"/>
                        <a:pt x="0" y="237625"/>
                      </a:cubicBezTo>
                      <a:cubicBezTo>
                        <a:pt x="0" y="245563"/>
                        <a:pt x="17470" y="245563"/>
                        <a:pt x="17470" y="253467"/>
                      </a:cubicBezTo>
                      <a:cubicBezTo>
                        <a:pt x="17470" y="261405"/>
                        <a:pt x="0" y="261405"/>
                        <a:pt x="0" y="269309"/>
                      </a:cubicBezTo>
                      <a:cubicBezTo>
                        <a:pt x="0" y="277246"/>
                        <a:pt x="17470" y="277246"/>
                        <a:pt x="17470" y="285150"/>
                      </a:cubicBezTo>
                      <a:cubicBezTo>
                        <a:pt x="17470" y="293088"/>
                        <a:pt x="0" y="293088"/>
                        <a:pt x="0" y="301026"/>
                      </a:cubicBezTo>
                      <a:cubicBezTo>
                        <a:pt x="0" y="308964"/>
                        <a:pt x="17470" y="308964"/>
                        <a:pt x="17470" y="316902"/>
                      </a:cubicBezTo>
                      <a:cubicBezTo>
                        <a:pt x="17470" y="324839"/>
                        <a:pt x="0" y="324839"/>
                        <a:pt x="0" y="332777"/>
                      </a:cubicBezTo>
                    </a:path>
                  </a:pathLst>
                </a:custGeom>
                <a:noFill/>
                <a:ln w="1718" cap="flat">
                  <a:solidFill>
                    <a:schemeClr val="bg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219169" rtl="0" eaLnBrk="1" fontAlgn="auto" latinLnBrk="0" hangingPunct="0">
                    <a:lnSpc>
                      <a:spcPct val="90000"/>
                    </a:lnSpc>
                    <a:spcBef>
                      <a:spcPts val="225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4A86"/>
                    </a:solidFill>
                    <a:effectLst/>
                    <a:uLnTx/>
                    <a:uFillTx/>
                    <a:latin typeface="Intel Clear" panose="020B0704020203020204" pitchFamily="34" charset="0"/>
                    <a:ea typeface="Intel Clear Hans Light" panose="020B0404020203020204" pitchFamily="34" charset="-122"/>
                    <a:cs typeface="+mn-ea"/>
                    <a:sym typeface="Intel Clear" panose="020B0704020203020204" pitchFamily="34" charset="0"/>
                  </a:endParaRPr>
                </a:p>
              </p:txBody>
            </p:sp>
            <p:sp>
              <p:nvSpPr>
                <p:cNvPr id="204" name="Freeform: Shape 418">
                  <a:extLst>
                    <a:ext uri="{FF2B5EF4-FFF2-40B4-BE49-F238E27FC236}">
                      <a16:creationId xmlns:a16="http://schemas.microsoft.com/office/drawing/2014/main" id="{7B892FDE-F6DF-19AF-FD67-CF95D3EFA3B3}"/>
                    </a:ext>
                  </a:extLst>
                </p:cNvPr>
                <p:cNvSpPr/>
                <p:nvPr/>
              </p:nvSpPr>
              <p:spPr>
                <a:xfrm>
                  <a:off x="1684497" y="5597603"/>
                  <a:ext cx="17470" cy="332743"/>
                </a:xfrm>
                <a:custGeom>
                  <a:avLst/>
                  <a:gdLst>
                    <a:gd name="connsiteX0" fmla="*/ 17470 w 17470"/>
                    <a:gd name="connsiteY0" fmla="*/ 0 h 332743"/>
                    <a:gd name="connsiteX1" fmla="*/ 0 w 17470"/>
                    <a:gd name="connsiteY1" fmla="*/ 110892 h 332743"/>
                    <a:gd name="connsiteX2" fmla="*/ 17470 w 17470"/>
                    <a:gd name="connsiteY2" fmla="*/ 221817 h 332743"/>
                    <a:gd name="connsiteX3" fmla="*/ 0 w 17470"/>
                    <a:gd name="connsiteY3" fmla="*/ 332743 h 3327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7470" h="332743">
                      <a:moveTo>
                        <a:pt x="17470" y="0"/>
                      </a:moveTo>
                      <a:cubicBezTo>
                        <a:pt x="17470" y="55463"/>
                        <a:pt x="0" y="55463"/>
                        <a:pt x="0" y="110892"/>
                      </a:cubicBezTo>
                      <a:cubicBezTo>
                        <a:pt x="0" y="166355"/>
                        <a:pt x="17470" y="166355"/>
                        <a:pt x="17470" y="221817"/>
                      </a:cubicBezTo>
                      <a:cubicBezTo>
                        <a:pt x="17470" y="277280"/>
                        <a:pt x="0" y="277280"/>
                        <a:pt x="0" y="332743"/>
                      </a:cubicBezTo>
                    </a:path>
                  </a:pathLst>
                </a:custGeom>
                <a:noFill/>
                <a:ln w="1718" cap="flat">
                  <a:solidFill>
                    <a:schemeClr val="bg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219169" rtl="0" eaLnBrk="1" fontAlgn="auto" latinLnBrk="0" hangingPunct="0">
                    <a:lnSpc>
                      <a:spcPct val="90000"/>
                    </a:lnSpc>
                    <a:spcBef>
                      <a:spcPts val="225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4A86"/>
                    </a:solidFill>
                    <a:effectLst/>
                    <a:uLnTx/>
                    <a:uFillTx/>
                    <a:latin typeface="Intel Clear" panose="020B0704020203020204" pitchFamily="34" charset="0"/>
                    <a:ea typeface="Intel Clear Hans Light" panose="020B0404020203020204" pitchFamily="34" charset="-122"/>
                    <a:cs typeface="+mn-ea"/>
                    <a:sym typeface="Intel Clear" panose="020B0704020203020204" pitchFamily="34" charset="0"/>
                  </a:endParaRPr>
                </a:p>
              </p:txBody>
            </p:sp>
            <p:sp>
              <p:nvSpPr>
                <p:cNvPr id="205" name="Freeform: Shape 419">
                  <a:extLst>
                    <a:ext uri="{FF2B5EF4-FFF2-40B4-BE49-F238E27FC236}">
                      <a16:creationId xmlns:a16="http://schemas.microsoft.com/office/drawing/2014/main" id="{BA20B00E-ED4C-FDAE-20BD-3C9DADD2B115}"/>
                    </a:ext>
                  </a:extLst>
                </p:cNvPr>
                <p:cNvSpPr/>
                <p:nvPr/>
              </p:nvSpPr>
              <p:spPr>
                <a:xfrm>
                  <a:off x="1634224" y="5597603"/>
                  <a:ext cx="17470" cy="332743"/>
                </a:xfrm>
                <a:custGeom>
                  <a:avLst/>
                  <a:gdLst>
                    <a:gd name="connsiteX0" fmla="*/ 17470 w 17470"/>
                    <a:gd name="connsiteY0" fmla="*/ 0 h 332743"/>
                    <a:gd name="connsiteX1" fmla="*/ 0 w 17470"/>
                    <a:gd name="connsiteY1" fmla="*/ 110892 h 332743"/>
                    <a:gd name="connsiteX2" fmla="*/ 17470 w 17470"/>
                    <a:gd name="connsiteY2" fmla="*/ 221817 h 332743"/>
                    <a:gd name="connsiteX3" fmla="*/ 0 w 17470"/>
                    <a:gd name="connsiteY3" fmla="*/ 332743 h 3327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7470" h="332743">
                      <a:moveTo>
                        <a:pt x="17470" y="0"/>
                      </a:moveTo>
                      <a:cubicBezTo>
                        <a:pt x="17470" y="55463"/>
                        <a:pt x="0" y="55463"/>
                        <a:pt x="0" y="110892"/>
                      </a:cubicBezTo>
                      <a:cubicBezTo>
                        <a:pt x="0" y="166355"/>
                        <a:pt x="17470" y="166355"/>
                        <a:pt x="17470" y="221817"/>
                      </a:cubicBezTo>
                      <a:cubicBezTo>
                        <a:pt x="17470" y="277280"/>
                        <a:pt x="0" y="277280"/>
                        <a:pt x="0" y="332743"/>
                      </a:cubicBezTo>
                    </a:path>
                  </a:pathLst>
                </a:custGeom>
                <a:noFill/>
                <a:ln w="1718" cap="flat">
                  <a:solidFill>
                    <a:schemeClr val="bg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219169" rtl="0" eaLnBrk="1" fontAlgn="auto" latinLnBrk="0" hangingPunct="0">
                    <a:lnSpc>
                      <a:spcPct val="90000"/>
                    </a:lnSpc>
                    <a:spcBef>
                      <a:spcPts val="225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4A86"/>
                    </a:solidFill>
                    <a:effectLst/>
                    <a:uLnTx/>
                    <a:uFillTx/>
                    <a:latin typeface="Intel Clear" panose="020B0704020203020204" pitchFamily="34" charset="0"/>
                    <a:ea typeface="Intel Clear Hans Light" panose="020B0404020203020204" pitchFamily="34" charset="-122"/>
                    <a:cs typeface="+mn-ea"/>
                    <a:sym typeface="Intel Clear" panose="020B0704020203020204" pitchFamily="34" charset="0"/>
                  </a:endParaRPr>
                </a:p>
              </p:txBody>
            </p:sp>
            <p:sp>
              <p:nvSpPr>
                <p:cNvPr id="206" name="Freeform: Shape 420">
                  <a:extLst>
                    <a:ext uri="{FF2B5EF4-FFF2-40B4-BE49-F238E27FC236}">
                      <a16:creationId xmlns:a16="http://schemas.microsoft.com/office/drawing/2014/main" id="{D5977447-7CEB-88AB-5FBB-63162CC817E3}"/>
                    </a:ext>
                  </a:extLst>
                </p:cNvPr>
                <p:cNvSpPr/>
                <p:nvPr/>
              </p:nvSpPr>
              <p:spPr>
                <a:xfrm>
                  <a:off x="1583950" y="5597603"/>
                  <a:ext cx="17470" cy="332777"/>
                </a:xfrm>
                <a:custGeom>
                  <a:avLst/>
                  <a:gdLst>
                    <a:gd name="connsiteX0" fmla="*/ 17470 w 17470"/>
                    <a:gd name="connsiteY0" fmla="*/ 0 h 332777"/>
                    <a:gd name="connsiteX1" fmla="*/ 0 w 17470"/>
                    <a:gd name="connsiteY1" fmla="*/ 41589 h 332777"/>
                    <a:gd name="connsiteX2" fmla="*/ 17470 w 17470"/>
                    <a:gd name="connsiteY2" fmla="*/ 83177 h 332777"/>
                    <a:gd name="connsiteX3" fmla="*/ 0 w 17470"/>
                    <a:gd name="connsiteY3" fmla="*/ 124766 h 332777"/>
                    <a:gd name="connsiteX4" fmla="*/ 17470 w 17470"/>
                    <a:gd name="connsiteY4" fmla="*/ 166355 h 332777"/>
                    <a:gd name="connsiteX5" fmla="*/ 0 w 17470"/>
                    <a:gd name="connsiteY5" fmla="*/ 207943 h 332777"/>
                    <a:gd name="connsiteX6" fmla="*/ 17470 w 17470"/>
                    <a:gd name="connsiteY6" fmla="*/ 249532 h 332777"/>
                    <a:gd name="connsiteX7" fmla="*/ 0 w 17470"/>
                    <a:gd name="connsiteY7" fmla="*/ 291155 h 332777"/>
                    <a:gd name="connsiteX8" fmla="*/ 17470 w 17470"/>
                    <a:gd name="connsiteY8" fmla="*/ 332777 h 3327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7470" h="332777">
                      <a:moveTo>
                        <a:pt x="17470" y="0"/>
                      </a:moveTo>
                      <a:cubicBezTo>
                        <a:pt x="17470" y="20794"/>
                        <a:pt x="0" y="20794"/>
                        <a:pt x="0" y="41589"/>
                      </a:cubicBezTo>
                      <a:cubicBezTo>
                        <a:pt x="0" y="62383"/>
                        <a:pt x="17470" y="62383"/>
                        <a:pt x="17470" y="83177"/>
                      </a:cubicBezTo>
                      <a:cubicBezTo>
                        <a:pt x="17470" y="103972"/>
                        <a:pt x="0" y="103972"/>
                        <a:pt x="0" y="124766"/>
                      </a:cubicBezTo>
                      <a:cubicBezTo>
                        <a:pt x="0" y="145560"/>
                        <a:pt x="17470" y="145560"/>
                        <a:pt x="17470" y="166355"/>
                      </a:cubicBezTo>
                      <a:cubicBezTo>
                        <a:pt x="17470" y="187149"/>
                        <a:pt x="0" y="187149"/>
                        <a:pt x="0" y="207943"/>
                      </a:cubicBezTo>
                      <a:cubicBezTo>
                        <a:pt x="0" y="228738"/>
                        <a:pt x="17470" y="228738"/>
                        <a:pt x="17470" y="249532"/>
                      </a:cubicBezTo>
                      <a:cubicBezTo>
                        <a:pt x="17470" y="270326"/>
                        <a:pt x="0" y="270326"/>
                        <a:pt x="0" y="291155"/>
                      </a:cubicBezTo>
                      <a:cubicBezTo>
                        <a:pt x="0" y="311949"/>
                        <a:pt x="17470" y="311949"/>
                        <a:pt x="17470" y="332777"/>
                      </a:cubicBezTo>
                    </a:path>
                  </a:pathLst>
                </a:custGeom>
                <a:noFill/>
                <a:ln w="1718" cap="flat">
                  <a:solidFill>
                    <a:schemeClr val="bg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219169" rtl="0" eaLnBrk="1" fontAlgn="auto" latinLnBrk="0" hangingPunct="0">
                    <a:lnSpc>
                      <a:spcPct val="90000"/>
                    </a:lnSpc>
                    <a:spcBef>
                      <a:spcPts val="225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4A86"/>
                    </a:solidFill>
                    <a:effectLst/>
                    <a:uLnTx/>
                    <a:uFillTx/>
                    <a:latin typeface="Intel Clear" panose="020B0704020203020204" pitchFamily="34" charset="0"/>
                    <a:ea typeface="Intel Clear Hans Light" panose="020B0404020203020204" pitchFamily="34" charset="-122"/>
                    <a:cs typeface="+mn-ea"/>
                    <a:sym typeface="Intel Clear" panose="020B0704020203020204" pitchFamily="34" charset="0"/>
                  </a:endParaRPr>
                </a:p>
              </p:txBody>
            </p:sp>
            <p:sp>
              <p:nvSpPr>
                <p:cNvPr id="207" name="Freeform: Shape 421">
                  <a:extLst>
                    <a:ext uri="{FF2B5EF4-FFF2-40B4-BE49-F238E27FC236}">
                      <a16:creationId xmlns:a16="http://schemas.microsoft.com/office/drawing/2014/main" id="{C370F10C-495A-1E5F-F9C4-42AAD6CAA55B}"/>
                    </a:ext>
                  </a:extLst>
                </p:cNvPr>
                <p:cNvSpPr/>
                <p:nvPr/>
              </p:nvSpPr>
              <p:spPr>
                <a:xfrm>
                  <a:off x="1533643" y="5597603"/>
                  <a:ext cx="17470" cy="332777"/>
                </a:xfrm>
                <a:custGeom>
                  <a:avLst/>
                  <a:gdLst>
                    <a:gd name="connsiteX0" fmla="*/ 17470 w 17470"/>
                    <a:gd name="connsiteY0" fmla="*/ 0 h 332777"/>
                    <a:gd name="connsiteX1" fmla="*/ 0 w 17470"/>
                    <a:gd name="connsiteY1" fmla="*/ 15842 h 332777"/>
                    <a:gd name="connsiteX2" fmla="*/ 17470 w 17470"/>
                    <a:gd name="connsiteY2" fmla="*/ 31683 h 332777"/>
                    <a:gd name="connsiteX3" fmla="*/ 0 w 17470"/>
                    <a:gd name="connsiteY3" fmla="*/ 47525 h 332777"/>
                    <a:gd name="connsiteX4" fmla="*/ 17470 w 17470"/>
                    <a:gd name="connsiteY4" fmla="*/ 63367 h 332777"/>
                    <a:gd name="connsiteX5" fmla="*/ 0 w 17470"/>
                    <a:gd name="connsiteY5" fmla="*/ 79208 h 332777"/>
                    <a:gd name="connsiteX6" fmla="*/ 17470 w 17470"/>
                    <a:gd name="connsiteY6" fmla="*/ 95050 h 332777"/>
                    <a:gd name="connsiteX7" fmla="*/ 0 w 17470"/>
                    <a:gd name="connsiteY7" fmla="*/ 110892 h 332777"/>
                    <a:gd name="connsiteX8" fmla="*/ 17470 w 17470"/>
                    <a:gd name="connsiteY8" fmla="*/ 126733 h 332777"/>
                    <a:gd name="connsiteX9" fmla="*/ 0 w 17470"/>
                    <a:gd name="connsiteY9" fmla="*/ 142575 h 332777"/>
                    <a:gd name="connsiteX10" fmla="*/ 17470 w 17470"/>
                    <a:gd name="connsiteY10" fmla="*/ 158417 h 332777"/>
                    <a:gd name="connsiteX11" fmla="*/ 0 w 17470"/>
                    <a:gd name="connsiteY11" fmla="*/ 174259 h 332777"/>
                    <a:gd name="connsiteX12" fmla="*/ 17470 w 17470"/>
                    <a:gd name="connsiteY12" fmla="*/ 190100 h 332777"/>
                    <a:gd name="connsiteX13" fmla="*/ 0 w 17470"/>
                    <a:gd name="connsiteY13" fmla="*/ 205942 h 332777"/>
                    <a:gd name="connsiteX14" fmla="*/ 17470 w 17470"/>
                    <a:gd name="connsiteY14" fmla="*/ 221784 h 332777"/>
                    <a:gd name="connsiteX15" fmla="*/ 0 w 17470"/>
                    <a:gd name="connsiteY15" fmla="*/ 237625 h 332777"/>
                    <a:gd name="connsiteX16" fmla="*/ 17470 w 17470"/>
                    <a:gd name="connsiteY16" fmla="*/ 253467 h 332777"/>
                    <a:gd name="connsiteX17" fmla="*/ 0 w 17470"/>
                    <a:gd name="connsiteY17" fmla="*/ 269309 h 332777"/>
                    <a:gd name="connsiteX18" fmla="*/ 17470 w 17470"/>
                    <a:gd name="connsiteY18" fmla="*/ 285150 h 332777"/>
                    <a:gd name="connsiteX19" fmla="*/ 0 w 17470"/>
                    <a:gd name="connsiteY19" fmla="*/ 301026 h 332777"/>
                    <a:gd name="connsiteX20" fmla="*/ 17470 w 17470"/>
                    <a:gd name="connsiteY20" fmla="*/ 316902 h 332777"/>
                    <a:gd name="connsiteX21" fmla="*/ 0 w 17470"/>
                    <a:gd name="connsiteY21" fmla="*/ 332777 h 3327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17470" h="332777">
                      <a:moveTo>
                        <a:pt x="17470" y="0"/>
                      </a:moveTo>
                      <a:cubicBezTo>
                        <a:pt x="17470" y="7904"/>
                        <a:pt x="0" y="7904"/>
                        <a:pt x="0" y="15842"/>
                      </a:cubicBezTo>
                      <a:cubicBezTo>
                        <a:pt x="0" y="23746"/>
                        <a:pt x="17470" y="23746"/>
                        <a:pt x="17470" y="31683"/>
                      </a:cubicBezTo>
                      <a:cubicBezTo>
                        <a:pt x="17470" y="39587"/>
                        <a:pt x="0" y="39587"/>
                        <a:pt x="0" y="47525"/>
                      </a:cubicBezTo>
                      <a:cubicBezTo>
                        <a:pt x="0" y="55429"/>
                        <a:pt x="17470" y="55429"/>
                        <a:pt x="17470" y="63367"/>
                      </a:cubicBezTo>
                      <a:cubicBezTo>
                        <a:pt x="17470" y="71305"/>
                        <a:pt x="0" y="71305"/>
                        <a:pt x="0" y="79208"/>
                      </a:cubicBezTo>
                      <a:cubicBezTo>
                        <a:pt x="0" y="87112"/>
                        <a:pt x="17470" y="87112"/>
                        <a:pt x="17470" y="95050"/>
                      </a:cubicBezTo>
                      <a:cubicBezTo>
                        <a:pt x="17470" y="102988"/>
                        <a:pt x="0" y="102988"/>
                        <a:pt x="0" y="110892"/>
                      </a:cubicBezTo>
                      <a:cubicBezTo>
                        <a:pt x="0" y="118830"/>
                        <a:pt x="17470" y="118830"/>
                        <a:pt x="17470" y="126733"/>
                      </a:cubicBezTo>
                      <a:cubicBezTo>
                        <a:pt x="17470" y="134671"/>
                        <a:pt x="0" y="134671"/>
                        <a:pt x="0" y="142575"/>
                      </a:cubicBezTo>
                      <a:cubicBezTo>
                        <a:pt x="0" y="150479"/>
                        <a:pt x="17470" y="150479"/>
                        <a:pt x="17470" y="158417"/>
                      </a:cubicBezTo>
                      <a:cubicBezTo>
                        <a:pt x="17470" y="166355"/>
                        <a:pt x="0" y="166355"/>
                        <a:pt x="0" y="174259"/>
                      </a:cubicBezTo>
                      <a:cubicBezTo>
                        <a:pt x="0" y="182162"/>
                        <a:pt x="17470" y="182162"/>
                        <a:pt x="17470" y="190100"/>
                      </a:cubicBezTo>
                      <a:cubicBezTo>
                        <a:pt x="17470" y="198004"/>
                        <a:pt x="0" y="198004"/>
                        <a:pt x="0" y="205942"/>
                      </a:cubicBezTo>
                      <a:cubicBezTo>
                        <a:pt x="0" y="213880"/>
                        <a:pt x="17470" y="213880"/>
                        <a:pt x="17470" y="221784"/>
                      </a:cubicBezTo>
                      <a:cubicBezTo>
                        <a:pt x="17470" y="229721"/>
                        <a:pt x="0" y="229721"/>
                        <a:pt x="0" y="237625"/>
                      </a:cubicBezTo>
                      <a:cubicBezTo>
                        <a:pt x="0" y="245563"/>
                        <a:pt x="17470" y="245563"/>
                        <a:pt x="17470" y="253467"/>
                      </a:cubicBezTo>
                      <a:cubicBezTo>
                        <a:pt x="17470" y="261405"/>
                        <a:pt x="0" y="261405"/>
                        <a:pt x="0" y="269309"/>
                      </a:cubicBezTo>
                      <a:cubicBezTo>
                        <a:pt x="0" y="277246"/>
                        <a:pt x="17470" y="277246"/>
                        <a:pt x="17470" y="285150"/>
                      </a:cubicBezTo>
                      <a:cubicBezTo>
                        <a:pt x="17470" y="293088"/>
                        <a:pt x="0" y="293088"/>
                        <a:pt x="0" y="301026"/>
                      </a:cubicBezTo>
                      <a:cubicBezTo>
                        <a:pt x="0" y="308964"/>
                        <a:pt x="17470" y="308964"/>
                        <a:pt x="17470" y="316902"/>
                      </a:cubicBezTo>
                      <a:cubicBezTo>
                        <a:pt x="17470" y="324839"/>
                        <a:pt x="0" y="324839"/>
                        <a:pt x="0" y="332777"/>
                      </a:cubicBezTo>
                    </a:path>
                  </a:pathLst>
                </a:custGeom>
                <a:noFill/>
                <a:ln w="1718" cap="flat">
                  <a:solidFill>
                    <a:schemeClr val="bg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219169" rtl="0" eaLnBrk="1" fontAlgn="auto" latinLnBrk="0" hangingPunct="0">
                    <a:lnSpc>
                      <a:spcPct val="90000"/>
                    </a:lnSpc>
                    <a:spcBef>
                      <a:spcPts val="225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4A86"/>
                    </a:solidFill>
                    <a:effectLst/>
                    <a:uLnTx/>
                    <a:uFillTx/>
                    <a:latin typeface="Intel Clear" panose="020B0704020203020204" pitchFamily="34" charset="0"/>
                    <a:ea typeface="Intel Clear Hans Light" panose="020B0404020203020204" pitchFamily="34" charset="-122"/>
                    <a:cs typeface="+mn-ea"/>
                    <a:sym typeface="Intel Clear" panose="020B0704020203020204" pitchFamily="34" charset="0"/>
                  </a:endParaRPr>
                </a:p>
              </p:txBody>
            </p:sp>
            <p:sp>
              <p:nvSpPr>
                <p:cNvPr id="208" name="Freeform: Shape 422">
                  <a:extLst>
                    <a:ext uri="{FF2B5EF4-FFF2-40B4-BE49-F238E27FC236}">
                      <a16:creationId xmlns:a16="http://schemas.microsoft.com/office/drawing/2014/main" id="{041CE8AC-3F7A-F1BD-D88F-035A9FD68597}"/>
                    </a:ext>
                  </a:extLst>
                </p:cNvPr>
                <p:cNvSpPr/>
                <p:nvPr/>
              </p:nvSpPr>
              <p:spPr>
                <a:xfrm>
                  <a:off x="1483370" y="5597603"/>
                  <a:ext cx="17470" cy="332777"/>
                </a:xfrm>
                <a:custGeom>
                  <a:avLst/>
                  <a:gdLst>
                    <a:gd name="connsiteX0" fmla="*/ 17470 w 17470"/>
                    <a:gd name="connsiteY0" fmla="*/ 0 h 332777"/>
                    <a:gd name="connsiteX1" fmla="*/ 0 w 17470"/>
                    <a:gd name="connsiteY1" fmla="*/ 41589 h 332777"/>
                    <a:gd name="connsiteX2" fmla="*/ 17470 w 17470"/>
                    <a:gd name="connsiteY2" fmla="*/ 83177 h 332777"/>
                    <a:gd name="connsiteX3" fmla="*/ 0 w 17470"/>
                    <a:gd name="connsiteY3" fmla="*/ 124766 h 332777"/>
                    <a:gd name="connsiteX4" fmla="*/ 17470 w 17470"/>
                    <a:gd name="connsiteY4" fmla="*/ 166355 h 332777"/>
                    <a:gd name="connsiteX5" fmla="*/ 0 w 17470"/>
                    <a:gd name="connsiteY5" fmla="*/ 207943 h 332777"/>
                    <a:gd name="connsiteX6" fmla="*/ 17470 w 17470"/>
                    <a:gd name="connsiteY6" fmla="*/ 249532 h 332777"/>
                    <a:gd name="connsiteX7" fmla="*/ 0 w 17470"/>
                    <a:gd name="connsiteY7" fmla="*/ 291155 h 332777"/>
                    <a:gd name="connsiteX8" fmla="*/ 17470 w 17470"/>
                    <a:gd name="connsiteY8" fmla="*/ 332777 h 3327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7470" h="332777">
                      <a:moveTo>
                        <a:pt x="17470" y="0"/>
                      </a:moveTo>
                      <a:cubicBezTo>
                        <a:pt x="17470" y="20794"/>
                        <a:pt x="0" y="20794"/>
                        <a:pt x="0" y="41589"/>
                      </a:cubicBezTo>
                      <a:cubicBezTo>
                        <a:pt x="0" y="62383"/>
                        <a:pt x="17470" y="62383"/>
                        <a:pt x="17470" y="83177"/>
                      </a:cubicBezTo>
                      <a:cubicBezTo>
                        <a:pt x="17470" y="103972"/>
                        <a:pt x="0" y="103972"/>
                        <a:pt x="0" y="124766"/>
                      </a:cubicBezTo>
                      <a:cubicBezTo>
                        <a:pt x="0" y="145560"/>
                        <a:pt x="17470" y="145560"/>
                        <a:pt x="17470" y="166355"/>
                      </a:cubicBezTo>
                      <a:cubicBezTo>
                        <a:pt x="17470" y="187149"/>
                        <a:pt x="0" y="187149"/>
                        <a:pt x="0" y="207943"/>
                      </a:cubicBezTo>
                      <a:cubicBezTo>
                        <a:pt x="0" y="228738"/>
                        <a:pt x="17470" y="228738"/>
                        <a:pt x="17470" y="249532"/>
                      </a:cubicBezTo>
                      <a:cubicBezTo>
                        <a:pt x="17470" y="270326"/>
                        <a:pt x="0" y="270326"/>
                        <a:pt x="0" y="291155"/>
                      </a:cubicBezTo>
                      <a:cubicBezTo>
                        <a:pt x="0" y="311949"/>
                        <a:pt x="17470" y="311949"/>
                        <a:pt x="17470" y="332777"/>
                      </a:cubicBezTo>
                    </a:path>
                  </a:pathLst>
                </a:custGeom>
                <a:noFill/>
                <a:ln w="1718" cap="flat">
                  <a:solidFill>
                    <a:schemeClr val="bg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219169" rtl="0" eaLnBrk="1" fontAlgn="auto" latinLnBrk="0" hangingPunct="0">
                    <a:lnSpc>
                      <a:spcPct val="90000"/>
                    </a:lnSpc>
                    <a:spcBef>
                      <a:spcPts val="225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4A86"/>
                    </a:solidFill>
                    <a:effectLst/>
                    <a:uLnTx/>
                    <a:uFillTx/>
                    <a:latin typeface="Intel Clear" panose="020B0704020203020204" pitchFamily="34" charset="0"/>
                    <a:ea typeface="Intel Clear Hans Light" panose="020B0404020203020204" pitchFamily="34" charset="-122"/>
                    <a:cs typeface="+mn-ea"/>
                    <a:sym typeface="Intel Clear" panose="020B0704020203020204" pitchFamily="34" charset="0"/>
                  </a:endParaRPr>
                </a:p>
              </p:txBody>
            </p:sp>
            <p:sp>
              <p:nvSpPr>
                <p:cNvPr id="209" name="Freeform: Shape 423">
                  <a:extLst>
                    <a:ext uri="{FF2B5EF4-FFF2-40B4-BE49-F238E27FC236}">
                      <a16:creationId xmlns:a16="http://schemas.microsoft.com/office/drawing/2014/main" id="{B0CE22A1-38DE-5B5C-6308-174746EF028C}"/>
                    </a:ext>
                  </a:extLst>
                </p:cNvPr>
                <p:cNvSpPr/>
                <p:nvPr/>
              </p:nvSpPr>
              <p:spPr>
                <a:xfrm>
                  <a:off x="1433097" y="5597603"/>
                  <a:ext cx="17470" cy="332777"/>
                </a:xfrm>
                <a:custGeom>
                  <a:avLst/>
                  <a:gdLst>
                    <a:gd name="connsiteX0" fmla="*/ 17470 w 17470"/>
                    <a:gd name="connsiteY0" fmla="*/ 0 h 332777"/>
                    <a:gd name="connsiteX1" fmla="*/ 0 w 17470"/>
                    <a:gd name="connsiteY1" fmla="*/ 41589 h 332777"/>
                    <a:gd name="connsiteX2" fmla="*/ 17470 w 17470"/>
                    <a:gd name="connsiteY2" fmla="*/ 83177 h 332777"/>
                    <a:gd name="connsiteX3" fmla="*/ 0 w 17470"/>
                    <a:gd name="connsiteY3" fmla="*/ 124766 h 332777"/>
                    <a:gd name="connsiteX4" fmla="*/ 17470 w 17470"/>
                    <a:gd name="connsiteY4" fmla="*/ 166355 h 332777"/>
                    <a:gd name="connsiteX5" fmla="*/ 0 w 17470"/>
                    <a:gd name="connsiteY5" fmla="*/ 207943 h 332777"/>
                    <a:gd name="connsiteX6" fmla="*/ 17470 w 17470"/>
                    <a:gd name="connsiteY6" fmla="*/ 249532 h 332777"/>
                    <a:gd name="connsiteX7" fmla="*/ 0 w 17470"/>
                    <a:gd name="connsiteY7" fmla="*/ 291155 h 332777"/>
                    <a:gd name="connsiteX8" fmla="*/ 17470 w 17470"/>
                    <a:gd name="connsiteY8" fmla="*/ 332777 h 3327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7470" h="332777">
                      <a:moveTo>
                        <a:pt x="17470" y="0"/>
                      </a:moveTo>
                      <a:cubicBezTo>
                        <a:pt x="17470" y="20794"/>
                        <a:pt x="0" y="20794"/>
                        <a:pt x="0" y="41589"/>
                      </a:cubicBezTo>
                      <a:cubicBezTo>
                        <a:pt x="0" y="62383"/>
                        <a:pt x="17470" y="62383"/>
                        <a:pt x="17470" y="83177"/>
                      </a:cubicBezTo>
                      <a:cubicBezTo>
                        <a:pt x="17470" y="103972"/>
                        <a:pt x="0" y="103972"/>
                        <a:pt x="0" y="124766"/>
                      </a:cubicBezTo>
                      <a:cubicBezTo>
                        <a:pt x="0" y="145560"/>
                        <a:pt x="17470" y="145560"/>
                        <a:pt x="17470" y="166355"/>
                      </a:cubicBezTo>
                      <a:cubicBezTo>
                        <a:pt x="17470" y="187149"/>
                        <a:pt x="0" y="187149"/>
                        <a:pt x="0" y="207943"/>
                      </a:cubicBezTo>
                      <a:cubicBezTo>
                        <a:pt x="0" y="228738"/>
                        <a:pt x="17470" y="228738"/>
                        <a:pt x="17470" y="249532"/>
                      </a:cubicBezTo>
                      <a:cubicBezTo>
                        <a:pt x="17470" y="270326"/>
                        <a:pt x="0" y="270326"/>
                        <a:pt x="0" y="291155"/>
                      </a:cubicBezTo>
                      <a:cubicBezTo>
                        <a:pt x="0" y="311949"/>
                        <a:pt x="17470" y="311949"/>
                        <a:pt x="17470" y="332777"/>
                      </a:cubicBezTo>
                    </a:path>
                  </a:pathLst>
                </a:custGeom>
                <a:noFill/>
                <a:ln w="1718" cap="flat">
                  <a:solidFill>
                    <a:schemeClr val="bg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219169" rtl="0" eaLnBrk="1" fontAlgn="auto" latinLnBrk="0" hangingPunct="0">
                    <a:lnSpc>
                      <a:spcPct val="90000"/>
                    </a:lnSpc>
                    <a:spcBef>
                      <a:spcPts val="225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4A86"/>
                    </a:solidFill>
                    <a:effectLst/>
                    <a:uLnTx/>
                    <a:uFillTx/>
                    <a:latin typeface="Intel Clear" panose="020B0704020203020204" pitchFamily="34" charset="0"/>
                    <a:ea typeface="Intel Clear Hans Light" panose="020B0404020203020204" pitchFamily="34" charset="-122"/>
                    <a:cs typeface="+mn-ea"/>
                    <a:sym typeface="Intel Clear" panose="020B0704020203020204" pitchFamily="34" charset="0"/>
                  </a:endParaRPr>
                </a:p>
              </p:txBody>
            </p:sp>
          </p:grpSp>
          <p:grpSp>
            <p:nvGrpSpPr>
              <p:cNvPr id="115" name="Group 339">
                <a:extLst>
                  <a:ext uri="{FF2B5EF4-FFF2-40B4-BE49-F238E27FC236}">
                    <a16:creationId xmlns:a16="http://schemas.microsoft.com/office/drawing/2014/main" id="{908983F4-DAF6-E16E-D289-4758E2193895}"/>
                  </a:ext>
                </a:extLst>
              </p:cNvPr>
              <p:cNvGrpSpPr/>
              <p:nvPr/>
            </p:nvGrpSpPr>
            <p:grpSpPr>
              <a:xfrm>
                <a:off x="8704121" y="1657281"/>
                <a:ext cx="331593" cy="328231"/>
                <a:chOff x="2441208" y="5602894"/>
                <a:chExt cx="331593" cy="328231"/>
              </a:xfrm>
            </p:grpSpPr>
            <p:sp>
              <p:nvSpPr>
                <p:cNvPr id="185" name="Freeform: Shape 399">
                  <a:extLst>
                    <a:ext uri="{FF2B5EF4-FFF2-40B4-BE49-F238E27FC236}">
                      <a16:creationId xmlns:a16="http://schemas.microsoft.com/office/drawing/2014/main" id="{AF64AA68-5FE2-E900-1EE5-BAB6A0073BD9}"/>
                    </a:ext>
                  </a:extLst>
                </p:cNvPr>
                <p:cNvSpPr/>
                <p:nvPr/>
              </p:nvSpPr>
              <p:spPr>
                <a:xfrm>
                  <a:off x="2441208" y="5602894"/>
                  <a:ext cx="328201" cy="3392"/>
                </a:xfrm>
                <a:custGeom>
                  <a:avLst/>
                  <a:gdLst>
                    <a:gd name="connsiteX0" fmla="*/ 0 w 328201"/>
                    <a:gd name="connsiteY0" fmla="*/ 0 h 3392"/>
                    <a:gd name="connsiteX1" fmla="*/ 328201 w 328201"/>
                    <a:gd name="connsiteY1" fmla="*/ 0 h 33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28201" h="3392">
                      <a:moveTo>
                        <a:pt x="0" y="0"/>
                      </a:moveTo>
                      <a:lnTo>
                        <a:pt x="328201" y="0"/>
                      </a:lnTo>
                    </a:path>
                  </a:pathLst>
                </a:custGeom>
                <a:ln w="1718" cap="flat">
                  <a:solidFill>
                    <a:schemeClr val="bg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219169" rtl="0" eaLnBrk="1" fontAlgn="auto" latinLnBrk="0" hangingPunct="0">
                    <a:lnSpc>
                      <a:spcPct val="90000"/>
                    </a:lnSpc>
                    <a:spcBef>
                      <a:spcPts val="225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4A86"/>
                    </a:solidFill>
                    <a:effectLst/>
                    <a:uLnTx/>
                    <a:uFillTx/>
                    <a:latin typeface="Intel Clear" panose="020B0704020203020204" pitchFamily="34" charset="0"/>
                    <a:ea typeface="Intel Clear Hans Light" panose="020B0404020203020204" pitchFamily="34" charset="-122"/>
                    <a:cs typeface="+mn-ea"/>
                    <a:sym typeface="Intel Clear" panose="020B0704020203020204" pitchFamily="34" charset="0"/>
                  </a:endParaRPr>
                </a:p>
              </p:txBody>
            </p:sp>
            <p:sp>
              <p:nvSpPr>
                <p:cNvPr id="186" name="Freeform: Shape 400">
                  <a:extLst>
                    <a:ext uri="{FF2B5EF4-FFF2-40B4-BE49-F238E27FC236}">
                      <a16:creationId xmlns:a16="http://schemas.microsoft.com/office/drawing/2014/main" id="{CBCC8344-3A88-C04D-2F05-5F2EA58B76FC}"/>
                    </a:ext>
                  </a:extLst>
                </p:cNvPr>
                <p:cNvSpPr/>
                <p:nvPr/>
              </p:nvSpPr>
              <p:spPr>
                <a:xfrm>
                  <a:off x="2441208" y="5602894"/>
                  <a:ext cx="3392" cy="328231"/>
                </a:xfrm>
                <a:custGeom>
                  <a:avLst/>
                  <a:gdLst>
                    <a:gd name="connsiteX0" fmla="*/ 0 w 3392"/>
                    <a:gd name="connsiteY0" fmla="*/ 328232 h 328231"/>
                    <a:gd name="connsiteX1" fmla="*/ 0 w 3392"/>
                    <a:gd name="connsiteY1" fmla="*/ 0 h 3282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392" h="328231">
                      <a:moveTo>
                        <a:pt x="0" y="328232"/>
                      </a:moveTo>
                      <a:lnTo>
                        <a:pt x="0" y="0"/>
                      </a:lnTo>
                    </a:path>
                  </a:pathLst>
                </a:custGeom>
                <a:ln w="1718" cap="flat">
                  <a:solidFill>
                    <a:schemeClr val="bg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219169" rtl="0" eaLnBrk="1" fontAlgn="auto" latinLnBrk="0" hangingPunct="0">
                    <a:lnSpc>
                      <a:spcPct val="90000"/>
                    </a:lnSpc>
                    <a:spcBef>
                      <a:spcPts val="225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4A86"/>
                    </a:solidFill>
                    <a:effectLst/>
                    <a:uLnTx/>
                    <a:uFillTx/>
                    <a:latin typeface="Intel Clear" panose="020B0704020203020204" pitchFamily="34" charset="0"/>
                    <a:ea typeface="Intel Clear Hans Light" panose="020B0404020203020204" pitchFamily="34" charset="-122"/>
                    <a:cs typeface="+mn-ea"/>
                    <a:sym typeface="Intel Clear" panose="020B0704020203020204" pitchFamily="34" charset="0"/>
                  </a:endParaRPr>
                </a:p>
              </p:txBody>
            </p:sp>
            <p:sp>
              <p:nvSpPr>
                <p:cNvPr id="187" name="Freeform: Shape 401">
                  <a:extLst>
                    <a:ext uri="{FF2B5EF4-FFF2-40B4-BE49-F238E27FC236}">
                      <a16:creationId xmlns:a16="http://schemas.microsoft.com/office/drawing/2014/main" id="{DB843FC4-1EAE-7FC6-7ABB-4D5B813E8235}"/>
                    </a:ext>
                  </a:extLst>
                </p:cNvPr>
                <p:cNvSpPr/>
                <p:nvPr/>
              </p:nvSpPr>
              <p:spPr>
                <a:xfrm>
                  <a:off x="2461731" y="5602894"/>
                  <a:ext cx="3392" cy="328231"/>
                </a:xfrm>
                <a:custGeom>
                  <a:avLst/>
                  <a:gdLst>
                    <a:gd name="connsiteX0" fmla="*/ 0 w 3392"/>
                    <a:gd name="connsiteY0" fmla="*/ 328232 h 328231"/>
                    <a:gd name="connsiteX1" fmla="*/ 0 w 3392"/>
                    <a:gd name="connsiteY1" fmla="*/ 0 h 3282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392" h="328231">
                      <a:moveTo>
                        <a:pt x="0" y="328232"/>
                      </a:moveTo>
                      <a:lnTo>
                        <a:pt x="0" y="0"/>
                      </a:lnTo>
                    </a:path>
                  </a:pathLst>
                </a:custGeom>
                <a:ln w="1718" cap="flat">
                  <a:solidFill>
                    <a:schemeClr val="bg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219169" rtl="0" eaLnBrk="1" fontAlgn="auto" latinLnBrk="0" hangingPunct="0">
                    <a:lnSpc>
                      <a:spcPct val="90000"/>
                    </a:lnSpc>
                    <a:spcBef>
                      <a:spcPts val="225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4A86"/>
                    </a:solidFill>
                    <a:effectLst/>
                    <a:uLnTx/>
                    <a:uFillTx/>
                    <a:latin typeface="Intel Clear" panose="020B0704020203020204" pitchFamily="34" charset="0"/>
                    <a:ea typeface="Intel Clear Hans Light" panose="020B0404020203020204" pitchFamily="34" charset="-122"/>
                    <a:cs typeface="+mn-ea"/>
                    <a:sym typeface="Intel Clear" panose="020B0704020203020204" pitchFamily="34" charset="0"/>
                  </a:endParaRPr>
                </a:p>
              </p:txBody>
            </p:sp>
            <p:sp>
              <p:nvSpPr>
                <p:cNvPr id="188" name="Freeform: Shape 402">
                  <a:extLst>
                    <a:ext uri="{FF2B5EF4-FFF2-40B4-BE49-F238E27FC236}">
                      <a16:creationId xmlns:a16="http://schemas.microsoft.com/office/drawing/2014/main" id="{04C3F406-0C62-D2CD-C5C7-F9DCD0000F03}"/>
                    </a:ext>
                  </a:extLst>
                </p:cNvPr>
                <p:cNvSpPr/>
                <p:nvPr/>
              </p:nvSpPr>
              <p:spPr>
                <a:xfrm>
                  <a:off x="2482220" y="5602894"/>
                  <a:ext cx="3392" cy="328231"/>
                </a:xfrm>
                <a:custGeom>
                  <a:avLst/>
                  <a:gdLst>
                    <a:gd name="connsiteX0" fmla="*/ 0 w 3392"/>
                    <a:gd name="connsiteY0" fmla="*/ 328232 h 328231"/>
                    <a:gd name="connsiteX1" fmla="*/ 0 w 3392"/>
                    <a:gd name="connsiteY1" fmla="*/ 0 h 3282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392" h="328231">
                      <a:moveTo>
                        <a:pt x="0" y="328232"/>
                      </a:moveTo>
                      <a:lnTo>
                        <a:pt x="0" y="0"/>
                      </a:lnTo>
                    </a:path>
                  </a:pathLst>
                </a:custGeom>
                <a:ln w="1718" cap="flat">
                  <a:solidFill>
                    <a:schemeClr val="bg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219169" rtl="0" eaLnBrk="1" fontAlgn="auto" latinLnBrk="0" hangingPunct="0">
                    <a:lnSpc>
                      <a:spcPct val="90000"/>
                    </a:lnSpc>
                    <a:spcBef>
                      <a:spcPts val="225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4A86"/>
                    </a:solidFill>
                    <a:effectLst/>
                    <a:uLnTx/>
                    <a:uFillTx/>
                    <a:latin typeface="Intel Clear" panose="020B0704020203020204" pitchFamily="34" charset="0"/>
                    <a:ea typeface="Intel Clear Hans Light" panose="020B0404020203020204" pitchFamily="34" charset="-122"/>
                    <a:cs typeface="+mn-ea"/>
                    <a:sym typeface="Intel Clear" panose="020B0704020203020204" pitchFamily="34" charset="0"/>
                  </a:endParaRPr>
                </a:p>
              </p:txBody>
            </p:sp>
            <p:sp>
              <p:nvSpPr>
                <p:cNvPr id="189" name="Freeform: Shape 403">
                  <a:extLst>
                    <a:ext uri="{FF2B5EF4-FFF2-40B4-BE49-F238E27FC236}">
                      <a16:creationId xmlns:a16="http://schemas.microsoft.com/office/drawing/2014/main" id="{8D1F5122-AE82-9BA4-2D96-BB7C9E21CC6D}"/>
                    </a:ext>
                  </a:extLst>
                </p:cNvPr>
                <p:cNvSpPr/>
                <p:nvPr/>
              </p:nvSpPr>
              <p:spPr>
                <a:xfrm>
                  <a:off x="2502744" y="5602894"/>
                  <a:ext cx="3392" cy="328231"/>
                </a:xfrm>
                <a:custGeom>
                  <a:avLst/>
                  <a:gdLst>
                    <a:gd name="connsiteX0" fmla="*/ 0 w 3392"/>
                    <a:gd name="connsiteY0" fmla="*/ 328232 h 328231"/>
                    <a:gd name="connsiteX1" fmla="*/ 0 w 3392"/>
                    <a:gd name="connsiteY1" fmla="*/ 0 h 3282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392" h="328231">
                      <a:moveTo>
                        <a:pt x="0" y="328232"/>
                      </a:moveTo>
                      <a:lnTo>
                        <a:pt x="0" y="0"/>
                      </a:lnTo>
                    </a:path>
                  </a:pathLst>
                </a:custGeom>
                <a:ln w="1718" cap="flat">
                  <a:solidFill>
                    <a:schemeClr val="bg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219169" rtl="0" eaLnBrk="1" fontAlgn="auto" latinLnBrk="0" hangingPunct="0">
                    <a:lnSpc>
                      <a:spcPct val="90000"/>
                    </a:lnSpc>
                    <a:spcBef>
                      <a:spcPts val="225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4A86"/>
                    </a:solidFill>
                    <a:effectLst/>
                    <a:uLnTx/>
                    <a:uFillTx/>
                    <a:latin typeface="Intel Clear" panose="020B0704020203020204" pitchFamily="34" charset="0"/>
                    <a:ea typeface="Intel Clear Hans Light" panose="020B0404020203020204" pitchFamily="34" charset="-122"/>
                    <a:cs typeface="+mn-ea"/>
                    <a:sym typeface="Intel Clear" panose="020B0704020203020204" pitchFamily="34" charset="0"/>
                  </a:endParaRPr>
                </a:p>
              </p:txBody>
            </p:sp>
            <p:sp>
              <p:nvSpPr>
                <p:cNvPr id="190" name="Freeform: Shape 404">
                  <a:extLst>
                    <a:ext uri="{FF2B5EF4-FFF2-40B4-BE49-F238E27FC236}">
                      <a16:creationId xmlns:a16="http://schemas.microsoft.com/office/drawing/2014/main" id="{6F53E6C3-1AD8-A8DB-C345-A4C7077D8F5C}"/>
                    </a:ext>
                  </a:extLst>
                </p:cNvPr>
                <p:cNvSpPr/>
                <p:nvPr/>
              </p:nvSpPr>
              <p:spPr>
                <a:xfrm>
                  <a:off x="2523267" y="5602894"/>
                  <a:ext cx="3392" cy="328231"/>
                </a:xfrm>
                <a:custGeom>
                  <a:avLst/>
                  <a:gdLst>
                    <a:gd name="connsiteX0" fmla="*/ 0 w 3392"/>
                    <a:gd name="connsiteY0" fmla="*/ 328232 h 328231"/>
                    <a:gd name="connsiteX1" fmla="*/ 0 w 3392"/>
                    <a:gd name="connsiteY1" fmla="*/ 0 h 3282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392" h="328231">
                      <a:moveTo>
                        <a:pt x="0" y="328232"/>
                      </a:moveTo>
                      <a:lnTo>
                        <a:pt x="0" y="0"/>
                      </a:lnTo>
                    </a:path>
                  </a:pathLst>
                </a:custGeom>
                <a:ln w="1718" cap="flat">
                  <a:solidFill>
                    <a:schemeClr val="bg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219169" rtl="0" eaLnBrk="1" fontAlgn="auto" latinLnBrk="0" hangingPunct="0">
                    <a:lnSpc>
                      <a:spcPct val="90000"/>
                    </a:lnSpc>
                    <a:spcBef>
                      <a:spcPts val="225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4A86"/>
                    </a:solidFill>
                    <a:effectLst/>
                    <a:uLnTx/>
                    <a:uFillTx/>
                    <a:latin typeface="Intel Clear" panose="020B0704020203020204" pitchFamily="34" charset="0"/>
                    <a:ea typeface="Intel Clear Hans Light" panose="020B0404020203020204" pitchFamily="34" charset="-122"/>
                    <a:cs typeface="+mn-ea"/>
                    <a:sym typeface="Intel Clear" panose="020B0704020203020204" pitchFamily="34" charset="0"/>
                  </a:endParaRPr>
                </a:p>
              </p:txBody>
            </p:sp>
            <p:sp>
              <p:nvSpPr>
                <p:cNvPr id="191" name="Freeform: Shape 405">
                  <a:extLst>
                    <a:ext uri="{FF2B5EF4-FFF2-40B4-BE49-F238E27FC236}">
                      <a16:creationId xmlns:a16="http://schemas.microsoft.com/office/drawing/2014/main" id="{D736CC03-0E07-CE40-E67B-A1031EDF591D}"/>
                    </a:ext>
                  </a:extLst>
                </p:cNvPr>
                <p:cNvSpPr/>
                <p:nvPr/>
              </p:nvSpPr>
              <p:spPr>
                <a:xfrm>
                  <a:off x="2543790" y="5602894"/>
                  <a:ext cx="3392" cy="328231"/>
                </a:xfrm>
                <a:custGeom>
                  <a:avLst/>
                  <a:gdLst>
                    <a:gd name="connsiteX0" fmla="*/ 0 w 3392"/>
                    <a:gd name="connsiteY0" fmla="*/ 328232 h 328231"/>
                    <a:gd name="connsiteX1" fmla="*/ 0 w 3392"/>
                    <a:gd name="connsiteY1" fmla="*/ 0 h 3282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392" h="328231">
                      <a:moveTo>
                        <a:pt x="0" y="328232"/>
                      </a:moveTo>
                      <a:lnTo>
                        <a:pt x="0" y="0"/>
                      </a:lnTo>
                    </a:path>
                  </a:pathLst>
                </a:custGeom>
                <a:ln w="1718" cap="flat">
                  <a:solidFill>
                    <a:schemeClr val="bg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219169" rtl="0" eaLnBrk="1" fontAlgn="auto" latinLnBrk="0" hangingPunct="0">
                    <a:lnSpc>
                      <a:spcPct val="90000"/>
                    </a:lnSpc>
                    <a:spcBef>
                      <a:spcPts val="225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4A86"/>
                    </a:solidFill>
                    <a:effectLst/>
                    <a:uLnTx/>
                    <a:uFillTx/>
                    <a:latin typeface="Intel Clear" panose="020B0704020203020204" pitchFamily="34" charset="0"/>
                    <a:ea typeface="Intel Clear Hans Light" panose="020B0404020203020204" pitchFamily="34" charset="-122"/>
                    <a:cs typeface="+mn-ea"/>
                    <a:sym typeface="Intel Clear" panose="020B0704020203020204" pitchFamily="34" charset="0"/>
                  </a:endParaRPr>
                </a:p>
              </p:txBody>
            </p:sp>
            <p:sp>
              <p:nvSpPr>
                <p:cNvPr id="192" name="Freeform: Shape 406">
                  <a:extLst>
                    <a:ext uri="{FF2B5EF4-FFF2-40B4-BE49-F238E27FC236}">
                      <a16:creationId xmlns:a16="http://schemas.microsoft.com/office/drawing/2014/main" id="{12F4C8B0-0AC4-8707-3C98-6CBA2BF48C22}"/>
                    </a:ext>
                  </a:extLst>
                </p:cNvPr>
                <p:cNvSpPr/>
                <p:nvPr/>
              </p:nvSpPr>
              <p:spPr>
                <a:xfrm>
                  <a:off x="2564279" y="5602894"/>
                  <a:ext cx="3392" cy="328231"/>
                </a:xfrm>
                <a:custGeom>
                  <a:avLst/>
                  <a:gdLst>
                    <a:gd name="connsiteX0" fmla="*/ 0 w 3392"/>
                    <a:gd name="connsiteY0" fmla="*/ 328232 h 328231"/>
                    <a:gd name="connsiteX1" fmla="*/ 0 w 3392"/>
                    <a:gd name="connsiteY1" fmla="*/ 0 h 3282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392" h="328231">
                      <a:moveTo>
                        <a:pt x="0" y="328232"/>
                      </a:moveTo>
                      <a:lnTo>
                        <a:pt x="0" y="0"/>
                      </a:lnTo>
                    </a:path>
                  </a:pathLst>
                </a:custGeom>
                <a:ln w="1718" cap="flat">
                  <a:solidFill>
                    <a:schemeClr val="bg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219169" rtl="0" eaLnBrk="1" fontAlgn="auto" latinLnBrk="0" hangingPunct="0">
                    <a:lnSpc>
                      <a:spcPct val="90000"/>
                    </a:lnSpc>
                    <a:spcBef>
                      <a:spcPts val="225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4A86"/>
                    </a:solidFill>
                    <a:effectLst/>
                    <a:uLnTx/>
                    <a:uFillTx/>
                    <a:latin typeface="Intel Clear" panose="020B0704020203020204" pitchFamily="34" charset="0"/>
                    <a:ea typeface="Intel Clear Hans Light" panose="020B0404020203020204" pitchFamily="34" charset="-122"/>
                    <a:cs typeface="+mn-ea"/>
                    <a:sym typeface="Intel Clear" panose="020B0704020203020204" pitchFamily="34" charset="0"/>
                  </a:endParaRPr>
                </a:p>
              </p:txBody>
            </p:sp>
            <p:sp>
              <p:nvSpPr>
                <p:cNvPr id="193" name="Freeform: Shape 407">
                  <a:extLst>
                    <a:ext uri="{FF2B5EF4-FFF2-40B4-BE49-F238E27FC236}">
                      <a16:creationId xmlns:a16="http://schemas.microsoft.com/office/drawing/2014/main" id="{05B1EC16-8F36-505E-508E-3E91DFF1B3DD}"/>
                    </a:ext>
                  </a:extLst>
                </p:cNvPr>
                <p:cNvSpPr/>
                <p:nvPr/>
              </p:nvSpPr>
              <p:spPr>
                <a:xfrm>
                  <a:off x="2584802" y="5602894"/>
                  <a:ext cx="3392" cy="328231"/>
                </a:xfrm>
                <a:custGeom>
                  <a:avLst/>
                  <a:gdLst>
                    <a:gd name="connsiteX0" fmla="*/ 0 w 3392"/>
                    <a:gd name="connsiteY0" fmla="*/ 328232 h 328231"/>
                    <a:gd name="connsiteX1" fmla="*/ 0 w 3392"/>
                    <a:gd name="connsiteY1" fmla="*/ 0 h 3282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392" h="328231">
                      <a:moveTo>
                        <a:pt x="0" y="328232"/>
                      </a:moveTo>
                      <a:lnTo>
                        <a:pt x="0" y="0"/>
                      </a:lnTo>
                    </a:path>
                  </a:pathLst>
                </a:custGeom>
                <a:ln w="1718" cap="flat">
                  <a:solidFill>
                    <a:schemeClr val="bg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219169" rtl="0" eaLnBrk="1" fontAlgn="auto" latinLnBrk="0" hangingPunct="0">
                    <a:lnSpc>
                      <a:spcPct val="90000"/>
                    </a:lnSpc>
                    <a:spcBef>
                      <a:spcPts val="225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4A86"/>
                    </a:solidFill>
                    <a:effectLst/>
                    <a:uLnTx/>
                    <a:uFillTx/>
                    <a:latin typeface="Intel Clear" panose="020B0704020203020204" pitchFamily="34" charset="0"/>
                    <a:ea typeface="Intel Clear Hans Light" panose="020B0404020203020204" pitchFamily="34" charset="-122"/>
                    <a:cs typeface="+mn-ea"/>
                    <a:sym typeface="Intel Clear" panose="020B0704020203020204" pitchFamily="34" charset="0"/>
                  </a:endParaRPr>
                </a:p>
              </p:txBody>
            </p:sp>
            <p:sp>
              <p:nvSpPr>
                <p:cNvPr id="194" name="Freeform: Shape 408">
                  <a:extLst>
                    <a:ext uri="{FF2B5EF4-FFF2-40B4-BE49-F238E27FC236}">
                      <a16:creationId xmlns:a16="http://schemas.microsoft.com/office/drawing/2014/main" id="{8DF832BF-4815-3CA5-7847-6DF143691802}"/>
                    </a:ext>
                  </a:extLst>
                </p:cNvPr>
                <p:cNvSpPr/>
                <p:nvPr/>
              </p:nvSpPr>
              <p:spPr>
                <a:xfrm>
                  <a:off x="2605326" y="5602894"/>
                  <a:ext cx="3392" cy="328231"/>
                </a:xfrm>
                <a:custGeom>
                  <a:avLst/>
                  <a:gdLst>
                    <a:gd name="connsiteX0" fmla="*/ 0 w 3392"/>
                    <a:gd name="connsiteY0" fmla="*/ 328232 h 328231"/>
                    <a:gd name="connsiteX1" fmla="*/ 0 w 3392"/>
                    <a:gd name="connsiteY1" fmla="*/ 0 h 3282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392" h="328231">
                      <a:moveTo>
                        <a:pt x="0" y="328232"/>
                      </a:moveTo>
                      <a:lnTo>
                        <a:pt x="0" y="0"/>
                      </a:lnTo>
                    </a:path>
                  </a:pathLst>
                </a:custGeom>
                <a:ln w="1718" cap="flat">
                  <a:solidFill>
                    <a:schemeClr val="bg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219169" rtl="0" eaLnBrk="1" fontAlgn="auto" latinLnBrk="0" hangingPunct="0">
                    <a:lnSpc>
                      <a:spcPct val="90000"/>
                    </a:lnSpc>
                    <a:spcBef>
                      <a:spcPts val="225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4A86"/>
                    </a:solidFill>
                    <a:effectLst/>
                    <a:uLnTx/>
                    <a:uFillTx/>
                    <a:latin typeface="Intel Clear" panose="020B0704020203020204" pitchFamily="34" charset="0"/>
                    <a:ea typeface="Intel Clear Hans Light" panose="020B0404020203020204" pitchFamily="34" charset="-122"/>
                    <a:cs typeface="+mn-ea"/>
                    <a:sym typeface="Intel Clear" panose="020B0704020203020204" pitchFamily="34" charset="0"/>
                  </a:endParaRPr>
                </a:p>
              </p:txBody>
            </p:sp>
            <p:sp>
              <p:nvSpPr>
                <p:cNvPr id="195" name="Freeform: Shape 409">
                  <a:extLst>
                    <a:ext uri="{FF2B5EF4-FFF2-40B4-BE49-F238E27FC236}">
                      <a16:creationId xmlns:a16="http://schemas.microsoft.com/office/drawing/2014/main" id="{0BA8D1BD-BBEC-E353-47B2-9E962F1AEC8D}"/>
                    </a:ext>
                  </a:extLst>
                </p:cNvPr>
                <p:cNvSpPr/>
                <p:nvPr/>
              </p:nvSpPr>
              <p:spPr>
                <a:xfrm>
                  <a:off x="2625815" y="5602894"/>
                  <a:ext cx="3392" cy="328231"/>
                </a:xfrm>
                <a:custGeom>
                  <a:avLst/>
                  <a:gdLst>
                    <a:gd name="connsiteX0" fmla="*/ 0 w 3392"/>
                    <a:gd name="connsiteY0" fmla="*/ 328232 h 328231"/>
                    <a:gd name="connsiteX1" fmla="*/ 0 w 3392"/>
                    <a:gd name="connsiteY1" fmla="*/ 0 h 3282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392" h="328231">
                      <a:moveTo>
                        <a:pt x="0" y="328232"/>
                      </a:moveTo>
                      <a:lnTo>
                        <a:pt x="0" y="0"/>
                      </a:lnTo>
                    </a:path>
                  </a:pathLst>
                </a:custGeom>
                <a:ln w="1718" cap="flat">
                  <a:solidFill>
                    <a:schemeClr val="bg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219169" rtl="0" eaLnBrk="1" fontAlgn="auto" latinLnBrk="0" hangingPunct="0">
                    <a:lnSpc>
                      <a:spcPct val="90000"/>
                    </a:lnSpc>
                    <a:spcBef>
                      <a:spcPts val="225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4A86"/>
                    </a:solidFill>
                    <a:effectLst/>
                    <a:uLnTx/>
                    <a:uFillTx/>
                    <a:latin typeface="Intel Clear" panose="020B0704020203020204" pitchFamily="34" charset="0"/>
                    <a:ea typeface="Intel Clear Hans Light" panose="020B0404020203020204" pitchFamily="34" charset="-122"/>
                    <a:cs typeface="+mn-ea"/>
                    <a:sym typeface="Intel Clear" panose="020B0704020203020204" pitchFamily="34" charset="0"/>
                  </a:endParaRPr>
                </a:p>
              </p:txBody>
            </p:sp>
            <p:sp>
              <p:nvSpPr>
                <p:cNvPr id="196" name="Freeform: Shape 410">
                  <a:extLst>
                    <a:ext uri="{FF2B5EF4-FFF2-40B4-BE49-F238E27FC236}">
                      <a16:creationId xmlns:a16="http://schemas.microsoft.com/office/drawing/2014/main" id="{E6560097-29D1-E677-4A5C-7F49E2B78D2D}"/>
                    </a:ext>
                  </a:extLst>
                </p:cNvPr>
                <p:cNvSpPr/>
                <p:nvPr/>
              </p:nvSpPr>
              <p:spPr>
                <a:xfrm>
                  <a:off x="2646338" y="5602894"/>
                  <a:ext cx="3392" cy="328231"/>
                </a:xfrm>
                <a:custGeom>
                  <a:avLst/>
                  <a:gdLst>
                    <a:gd name="connsiteX0" fmla="*/ 0 w 3392"/>
                    <a:gd name="connsiteY0" fmla="*/ 328232 h 328231"/>
                    <a:gd name="connsiteX1" fmla="*/ 0 w 3392"/>
                    <a:gd name="connsiteY1" fmla="*/ 0 h 3282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392" h="328231">
                      <a:moveTo>
                        <a:pt x="0" y="328232"/>
                      </a:moveTo>
                      <a:lnTo>
                        <a:pt x="0" y="0"/>
                      </a:lnTo>
                    </a:path>
                  </a:pathLst>
                </a:custGeom>
                <a:ln w="1718" cap="flat">
                  <a:solidFill>
                    <a:schemeClr val="bg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219169" rtl="0" eaLnBrk="1" fontAlgn="auto" latinLnBrk="0" hangingPunct="0">
                    <a:lnSpc>
                      <a:spcPct val="90000"/>
                    </a:lnSpc>
                    <a:spcBef>
                      <a:spcPts val="225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4A86"/>
                    </a:solidFill>
                    <a:effectLst/>
                    <a:uLnTx/>
                    <a:uFillTx/>
                    <a:latin typeface="Intel Clear" panose="020B0704020203020204" pitchFamily="34" charset="0"/>
                    <a:ea typeface="Intel Clear Hans Light" panose="020B0404020203020204" pitchFamily="34" charset="-122"/>
                    <a:cs typeface="+mn-ea"/>
                    <a:sym typeface="Intel Clear" panose="020B0704020203020204" pitchFamily="34" charset="0"/>
                  </a:endParaRPr>
                </a:p>
              </p:txBody>
            </p:sp>
            <p:sp>
              <p:nvSpPr>
                <p:cNvPr id="197" name="Freeform: Shape 411">
                  <a:extLst>
                    <a:ext uri="{FF2B5EF4-FFF2-40B4-BE49-F238E27FC236}">
                      <a16:creationId xmlns:a16="http://schemas.microsoft.com/office/drawing/2014/main" id="{C70BCFB8-154A-5144-5A3D-526FC22BAA98}"/>
                    </a:ext>
                  </a:extLst>
                </p:cNvPr>
                <p:cNvSpPr/>
                <p:nvPr/>
              </p:nvSpPr>
              <p:spPr>
                <a:xfrm>
                  <a:off x="2666861" y="5602894"/>
                  <a:ext cx="3392" cy="328231"/>
                </a:xfrm>
                <a:custGeom>
                  <a:avLst/>
                  <a:gdLst>
                    <a:gd name="connsiteX0" fmla="*/ 0 w 3392"/>
                    <a:gd name="connsiteY0" fmla="*/ 328232 h 328231"/>
                    <a:gd name="connsiteX1" fmla="*/ 0 w 3392"/>
                    <a:gd name="connsiteY1" fmla="*/ 0 h 3282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392" h="328231">
                      <a:moveTo>
                        <a:pt x="0" y="328232"/>
                      </a:moveTo>
                      <a:lnTo>
                        <a:pt x="0" y="0"/>
                      </a:lnTo>
                    </a:path>
                  </a:pathLst>
                </a:custGeom>
                <a:ln w="1718" cap="flat">
                  <a:solidFill>
                    <a:schemeClr val="bg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219169" rtl="0" eaLnBrk="1" fontAlgn="auto" latinLnBrk="0" hangingPunct="0">
                    <a:lnSpc>
                      <a:spcPct val="90000"/>
                    </a:lnSpc>
                    <a:spcBef>
                      <a:spcPts val="225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4A86"/>
                    </a:solidFill>
                    <a:effectLst/>
                    <a:uLnTx/>
                    <a:uFillTx/>
                    <a:latin typeface="Intel Clear" panose="020B0704020203020204" pitchFamily="34" charset="0"/>
                    <a:ea typeface="Intel Clear Hans Light" panose="020B0404020203020204" pitchFamily="34" charset="-122"/>
                    <a:cs typeface="+mn-ea"/>
                    <a:sym typeface="Intel Clear" panose="020B0704020203020204" pitchFamily="34" charset="0"/>
                  </a:endParaRPr>
                </a:p>
              </p:txBody>
            </p:sp>
            <p:sp>
              <p:nvSpPr>
                <p:cNvPr id="198" name="Freeform: Shape 412">
                  <a:extLst>
                    <a:ext uri="{FF2B5EF4-FFF2-40B4-BE49-F238E27FC236}">
                      <a16:creationId xmlns:a16="http://schemas.microsoft.com/office/drawing/2014/main" id="{B77026FE-FC37-6217-03FB-F2E5AFC34F72}"/>
                    </a:ext>
                  </a:extLst>
                </p:cNvPr>
                <p:cNvSpPr/>
                <p:nvPr/>
              </p:nvSpPr>
              <p:spPr>
                <a:xfrm>
                  <a:off x="2687384" y="5602894"/>
                  <a:ext cx="3392" cy="328231"/>
                </a:xfrm>
                <a:custGeom>
                  <a:avLst/>
                  <a:gdLst>
                    <a:gd name="connsiteX0" fmla="*/ 0 w 3392"/>
                    <a:gd name="connsiteY0" fmla="*/ 328232 h 328231"/>
                    <a:gd name="connsiteX1" fmla="*/ 0 w 3392"/>
                    <a:gd name="connsiteY1" fmla="*/ 0 h 3282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392" h="328231">
                      <a:moveTo>
                        <a:pt x="0" y="328232"/>
                      </a:moveTo>
                      <a:lnTo>
                        <a:pt x="0" y="0"/>
                      </a:lnTo>
                    </a:path>
                  </a:pathLst>
                </a:custGeom>
                <a:ln w="1718" cap="flat">
                  <a:solidFill>
                    <a:schemeClr val="bg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219169" rtl="0" eaLnBrk="1" fontAlgn="auto" latinLnBrk="0" hangingPunct="0">
                    <a:lnSpc>
                      <a:spcPct val="90000"/>
                    </a:lnSpc>
                    <a:spcBef>
                      <a:spcPts val="225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4A86"/>
                    </a:solidFill>
                    <a:effectLst/>
                    <a:uLnTx/>
                    <a:uFillTx/>
                    <a:latin typeface="Intel Clear" panose="020B0704020203020204" pitchFamily="34" charset="0"/>
                    <a:ea typeface="Intel Clear Hans Light" panose="020B0404020203020204" pitchFamily="34" charset="-122"/>
                    <a:cs typeface="+mn-ea"/>
                    <a:sym typeface="Intel Clear" panose="020B0704020203020204" pitchFamily="34" charset="0"/>
                  </a:endParaRPr>
                </a:p>
              </p:txBody>
            </p:sp>
            <p:sp>
              <p:nvSpPr>
                <p:cNvPr id="199" name="Freeform: Shape 413">
                  <a:extLst>
                    <a:ext uri="{FF2B5EF4-FFF2-40B4-BE49-F238E27FC236}">
                      <a16:creationId xmlns:a16="http://schemas.microsoft.com/office/drawing/2014/main" id="{D391B80B-80D7-9859-8C28-DDFD6FB189F1}"/>
                    </a:ext>
                  </a:extLst>
                </p:cNvPr>
                <p:cNvSpPr/>
                <p:nvPr/>
              </p:nvSpPr>
              <p:spPr>
                <a:xfrm>
                  <a:off x="2707873" y="5602894"/>
                  <a:ext cx="3392" cy="328231"/>
                </a:xfrm>
                <a:custGeom>
                  <a:avLst/>
                  <a:gdLst>
                    <a:gd name="connsiteX0" fmla="*/ 0 w 3392"/>
                    <a:gd name="connsiteY0" fmla="*/ 328232 h 328231"/>
                    <a:gd name="connsiteX1" fmla="*/ 0 w 3392"/>
                    <a:gd name="connsiteY1" fmla="*/ 0 h 3282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392" h="328231">
                      <a:moveTo>
                        <a:pt x="0" y="328232"/>
                      </a:moveTo>
                      <a:lnTo>
                        <a:pt x="0" y="0"/>
                      </a:lnTo>
                    </a:path>
                  </a:pathLst>
                </a:custGeom>
                <a:ln w="1718" cap="flat">
                  <a:solidFill>
                    <a:schemeClr val="bg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219169" rtl="0" eaLnBrk="1" fontAlgn="auto" latinLnBrk="0" hangingPunct="0">
                    <a:lnSpc>
                      <a:spcPct val="90000"/>
                    </a:lnSpc>
                    <a:spcBef>
                      <a:spcPts val="225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4A86"/>
                    </a:solidFill>
                    <a:effectLst/>
                    <a:uLnTx/>
                    <a:uFillTx/>
                    <a:latin typeface="Intel Clear" panose="020B0704020203020204" pitchFamily="34" charset="0"/>
                    <a:ea typeface="Intel Clear Hans Light" panose="020B0404020203020204" pitchFamily="34" charset="-122"/>
                    <a:cs typeface="+mn-ea"/>
                    <a:sym typeface="Intel Clear" panose="020B0704020203020204" pitchFamily="34" charset="0"/>
                  </a:endParaRPr>
                </a:p>
              </p:txBody>
            </p:sp>
            <p:sp>
              <p:nvSpPr>
                <p:cNvPr id="200" name="Freeform: Shape 414">
                  <a:extLst>
                    <a:ext uri="{FF2B5EF4-FFF2-40B4-BE49-F238E27FC236}">
                      <a16:creationId xmlns:a16="http://schemas.microsoft.com/office/drawing/2014/main" id="{BC8A55FC-6F6A-49AE-379D-57251CE7F028}"/>
                    </a:ext>
                  </a:extLst>
                </p:cNvPr>
                <p:cNvSpPr/>
                <p:nvPr/>
              </p:nvSpPr>
              <p:spPr>
                <a:xfrm>
                  <a:off x="2728397" y="5602894"/>
                  <a:ext cx="3392" cy="328231"/>
                </a:xfrm>
                <a:custGeom>
                  <a:avLst/>
                  <a:gdLst>
                    <a:gd name="connsiteX0" fmla="*/ 0 w 3392"/>
                    <a:gd name="connsiteY0" fmla="*/ 328232 h 328231"/>
                    <a:gd name="connsiteX1" fmla="*/ 0 w 3392"/>
                    <a:gd name="connsiteY1" fmla="*/ 0 h 3282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392" h="328231">
                      <a:moveTo>
                        <a:pt x="0" y="328232"/>
                      </a:moveTo>
                      <a:lnTo>
                        <a:pt x="0" y="0"/>
                      </a:lnTo>
                    </a:path>
                  </a:pathLst>
                </a:custGeom>
                <a:ln w="1718" cap="flat">
                  <a:solidFill>
                    <a:schemeClr val="bg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219169" rtl="0" eaLnBrk="1" fontAlgn="auto" latinLnBrk="0" hangingPunct="0">
                    <a:lnSpc>
                      <a:spcPct val="90000"/>
                    </a:lnSpc>
                    <a:spcBef>
                      <a:spcPts val="225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4A86"/>
                    </a:solidFill>
                    <a:effectLst/>
                    <a:uLnTx/>
                    <a:uFillTx/>
                    <a:latin typeface="Intel Clear" panose="020B0704020203020204" pitchFamily="34" charset="0"/>
                    <a:ea typeface="Intel Clear Hans Light" panose="020B0404020203020204" pitchFamily="34" charset="-122"/>
                    <a:cs typeface="+mn-ea"/>
                    <a:sym typeface="Intel Clear" panose="020B0704020203020204" pitchFamily="34" charset="0"/>
                  </a:endParaRPr>
                </a:p>
              </p:txBody>
            </p:sp>
            <p:sp>
              <p:nvSpPr>
                <p:cNvPr id="201" name="Freeform: Shape 415">
                  <a:extLst>
                    <a:ext uri="{FF2B5EF4-FFF2-40B4-BE49-F238E27FC236}">
                      <a16:creationId xmlns:a16="http://schemas.microsoft.com/office/drawing/2014/main" id="{28D2E40C-6836-69EF-E37F-7CA8B4177A47}"/>
                    </a:ext>
                  </a:extLst>
                </p:cNvPr>
                <p:cNvSpPr/>
                <p:nvPr/>
              </p:nvSpPr>
              <p:spPr>
                <a:xfrm>
                  <a:off x="2748920" y="5602894"/>
                  <a:ext cx="3392" cy="328231"/>
                </a:xfrm>
                <a:custGeom>
                  <a:avLst/>
                  <a:gdLst>
                    <a:gd name="connsiteX0" fmla="*/ 0 w 3392"/>
                    <a:gd name="connsiteY0" fmla="*/ 328232 h 328231"/>
                    <a:gd name="connsiteX1" fmla="*/ 0 w 3392"/>
                    <a:gd name="connsiteY1" fmla="*/ 0 h 3282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392" h="328231">
                      <a:moveTo>
                        <a:pt x="0" y="328232"/>
                      </a:moveTo>
                      <a:lnTo>
                        <a:pt x="0" y="0"/>
                      </a:lnTo>
                    </a:path>
                  </a:pathLst>
                </a:custGeom>
                <a:ln w="1718" cap="flat">
                  <a:solidFill>
                    <a:schemeClr val="bg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219169" rtl="0" eaLnBrk="1" fontAlgn="auto" latinLnBrk="0" hangingPunct="0">
                    <a:lnSpc>
                      <a:spcPct val="90000"/>
                    </a:lnSpc>
                    <a:spcBef>
                      <a:spcPts val="225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4A86"/>
                    </a:solidFill>
                    <a:effectLst/>
                    <a:uLnTx/>
                    <a:uFillTx/>
                    <a:latin typeface="Intel Clear" panose="020B0704020203020204" pitchFamily="34" charset="0"/>
                    <a:ea typeface="Intel Clear Hans Light" panose="020B0404020203020204" pitchFamily="34" charset="-122"/>
                    <a:cs typeface="+mn-ea"/>
                    <a:sym typeface="Intel Clear" panose="020B0704020203020204" pitchFamily="34" charset="0"/>
                  </a:endParaRPr>
                </a:p>
              </p:txBody>
            </p:sp>
            <p:sp>
              <p:nvSpPr>
                <p:cNvPr id="202" name="Freeform: Shape 416">
                  <a:extLst>
                    <a:ext uri="{FF2B5EF4-FFF2-40B4-BE49-F238E27FC236}">
                      <a16:creationId xmlns:a16="http://schemas.microsoft.com/office/drawing/2014/main" id="{618AA04B-D32E-7AFD-C587-C84023A4C925}"/>
                    </a:ext>
                  </a:extLst>
                </p:cNvPr>
                <p:cNvSpPr/>
                <p:nvPr/>
              </p:nvSpPr>
              <p:spPr>
                <a:xfrm>
                  <a:off x="2769409" y="5602894"/>
                  <a:ext cx="3392" cy="328231"/>
                </a:xfrm>
                <a:custGeom>
                  <a:avLst/>
                  <a:gdLst>
                    <a:gd name="connsiteX0" fmla="*/ 0 w 3392"/>
                    <a:gd name="connsiteY0" fmla="*/ 328232 h 328231"/>
                    <a:gd name="connsiteX1" fmla="*/ 0 w 3392"/>
                    <a:gd name="connsiteY1" fmla="*/ 0 h 3282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392" h="328231">
                      <a:moveTo>
                        <a:pt x="0" y="328232"/>
                      </a:moveTo>
                      <a:lnTo>
                        <a:pt x="0" y="0"/>
                      </a:lnTo>
                    </a:path>
                  </a:pathLst>
                </a:custGeom>
                <a:ln w="1718" cap="flat">
                  <a:solidFill>
                    <a:schemeClr val="bg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219169" rtl="0" eaLnBrk="1" fontAlgn="auto" latinLnBrk="0" hangingPunct="0">
                    <a:lnSpc>
                      <a:spcPct val="90000"/>
                    </a:lnSpc>
                    <a:spcBef>
                      <a:spcPts val="225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4A86"/>
                    </a:solidFill>
                    <a:effectLst/>
                    <a:uLnTx/>
                    <a:uFillTx/>
                    <a:latin typeface="Intel Clear" panose="020B0704020203020204" pitchFamily="34" charset="0"/>
                    <a:ea typeface="Intel Clear Hans Light" panose="020B0404020203020204" pitchFamily="34" charset="-122"/>
                    <a:cs typeface="+mn-ea"/>
                    <a:sym typeface="Intel Clear" panose="020B0704020203020204" pitchFamily="34" charset="0"/>
                  </a:endParaRPr>
                </a:p>
              </p:txBody>
            </p:sp>
          </p:grpSp>
          <p:grpSp>
            <p:nvGrpSpPr>
              <p:cNvPr id="116" name="Group 340">
                <a:extLst>
                  <a:ext uri="{FF2B5EF4-FFF2-40B4-BE49-F238E27FC236}">
                    <a16:creationId xmlns:a16="http://schemas.microsoft.com/office/drawing/2014/main" id="{63B55F4D-78BC-C15C-5A38-A413D5BF820F}"/>
                  </a:ext>
                </a:extLst>
              </p:cNvPr>
              <p:cNvGrpSpPr/>
              <p:nvPr/>
            </p:nvGrpSpPr>
            <p:grpSpPr>
              <a:xfrm>
                <a:off x="10730630" y="1652431"/>
                <a:ext cx="329660" cy="332776"/>
                <a:chOff x="4467717" y="5598044"/>
                <a:chExt cx="329660" cy="332776"/>
              </a:xfrm>
            </p:grpSpPr>
            <p:sp>
              <p:nvSpPr>
                <p:cNvPr id="160" name="Freeform: Shape 374">
                  <a:extLst>
                    <a:ext uri="{FF2B5EF4-FFF2-40B4-BE49-F238E27FC236}">
                      <a16:creationId xmlns:a16="http://schemas.microsoft.com/office/drawing/2014/main" id="{1C75D99B-98E0-BAC7-539F-8EECDCCEB931}"/>
                    </a:ext>
                  </a:extLst>
                </p:cNvPr>
                <p:cNvSpPr/>
                <p:nvPr/>
              </p:nvSpPr>
              <p:spPr>
                <a:xfrm>
                  <a:off x="4467717" y="5598044"/>
                  <a:ext cx="53733" cy="53732"/>
                </a:xfrm>
                <a:custGeom>
                  <a:avLst/>
                  <a:gdLst>
                    <a:gd name="connsiteX0" fmla="*/ 0 w 53733"/>
                    <a:gd name="connsiteY0" fmla="*/ 0 h 53732"/>
                    <a:gd name="connsiteX1" fmla="*/ 53733 w 53733"/>
                    <a:gd name="connsiteY1" fmla="*/ 0 h 53732"/>
                    <a:gd name="connsiteX2" fmla="*/ 53733 w 53733"/>
                    <a:gd name="connsiteY2" fmla="*/ 53733 h 53732"/>
                    <a:gd name="connsiteX3" fmla="*/ 0 w 53733"/>
                    <a:gd name="connsiteY3" fmla="*/ 53733 h 537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3733" h="53732">
                      <a:moveTo>
                        <a:pt x="0" y="0"/>
                      </a:moveTo>
                      <a:lnTo>
                        <a:pt x="53733" y="0"/>
                      </a:lnTo>
                      <a:lnTo>
                        <a:pt x="53733" y="53733"/>
                      </a:lnTo>
                      <a:lnTo>
                        <a:pt x="0" y="53733"/>
                      </a:lnTo>
                      <a:close/>
                    </a:path>
                  </a:pathLst>
                </a:custGeom>
                <a:noFill/>
                <a:ln w="1718" cap="flat">
                  <a:solidFill>
                    <a:schemeClr val="bg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219169" rtl="0" eaLnBrk="1" fontAlgn="auto" latinLnBrk="0" hangingPunct="0">
                    <a:lnSpc>
                      <a:spcPct val="90000"/>
                    </a:lnSpc>
                    <a:spcBef>
                      <a:spcPts val="225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4A86"/>
                    </a:solidFill>
                    <a:effectLst/>
                    <a:uLnTx/>
                    <a:uFillTx/>
                    <a:latin typeface="Intel Clear" panose="020B0704020203020204" pitchFamily="34" charset="0"/>
                    <a:ea typeface="Intel Clear Hans Light" panose="020B0404020203020204" pitchFamily="34" charset="-122"/>
                    <a:cs typeface="+mn-ea"/>
                    <a:sym typeface="Intel Clear" panose="020B0704020203020204" pitchFamily="34" charset="0"/>
                  </a:endParaRPr>
                </a:p>
              </p:txBody>
            </p:sp>
            <p:sp>
              <p:nvSpPr>
                <p:cNvPr id="161" name="Freeform: Shape 375">
                  <a:extLst>
                    <a:ext uri="{FF2B5EF4-FFF2-40B4-BE49-F238E27FC236}">
                      <a16:creationId xmlns:a16="http://schemas.microsoft.com/office/drawing/2014/main" id="{A2145A65-7937-36A9-245D-F2C631EBEBE9}"/>
                    </a:ext>
                  </a:extLst>
                </p:cNvPr>
                <p:cNvSpPr/>
                <p:nvPr/>
              </p:nvSpPr>
              <p:spPr>
                <a:xfrm>
                  <a:off x="4536716" y="5598044"/>
                  <a:ext cx="53733" cy="53732"/>
                </a:xfrm>
                <a:custGeom>
                  <a:avLst/>
                  <a:gdLst>
                    <a:gd name="connsiteX0" fmla="*/ 0 w 53733"/>
                    <a:gd name="connsiteY0" fmla="*/ 0 h 53732"/>
                    <a:gd name="connsiteX1" fmla="*/ 53734 w 53733"/>
                    <a:gd name="connsiteY1" fmla="*/ 0 h 53732"/>
                    <a:gd name="connsiteX2" fmla="*/ 53734 w 53733"/>
                    <a:gd name="connsiteY2" fmla="*/ 53733 h 53732"/>
                    <a:gd name="connsiteX3" fmla="*/ 0 w 53733"/>
                    <a:gd name="connsiteY3" fmla="*/ 53733 h 537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3733" h="53732">
                      <a:moveTo>
                        <a:pt x="0" y="0"/>
                      </a:moveTo>
                      <a:lnTo>
                        <a:pt x="53734" y="0"/>
                      </a:lnTo>
                      <a:lnTo>
                        <a:pt x="53734" y="53733"/>
                      </a:lnTo>
                      <a:lnTo>
                        <a:pt x="0" y="53733"/>
                      </a:lnTo>
                      <a:close/>
                    </a:path>
                  </a:pathLst>
                </a:custGeom>
                <a:noFill/>
                <a:ln w="1718" cap="flat">
                  <a:solidFill>
                    <a:schemeClr val="bg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219169" rtl="0" eaLnBrk="1" fontAlgn="auto" latinLnBrk="0" hangingPunct="0">
                    <a:lnSpc>
                      <a:spcPct val="90000"/>
                    </a:lnSpc>
                    <a:spcBef>
                      <a:spcPts val="225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4A86"/>
                    </a:solidFill>
                    <a:effectLst/>
                    <a:uLnTx/>
                    <a:uFillTx/>
                    <a:latin typeface="Intel Clear" panose="020B0704020203020204" pitchFamily="34" charset="0"/>
                    <a:ea typeface="Intel Clear Hans Light" panose="020B0404020203020204" pitchFamily="34" charset="-122"/>
                    <a:cs typeface="+mn-ea"/>
                    <a:sym typeface="Intel Clear" panose="020B0704020203020204" pitchFamily="34" charset="0"/>
                  </a:endParaRPr>
                </a:p>
              </p:txBody>
            </p:sp>
            <p:sp>
              <p:nvSpPr>
                <p:cNvPr id="162" name="Freeform: Shape 376">
                  <a:extLst>
                    <a:ext uri="{FF2B5EF4-FFF2-40B4-BE49-F238E27FC236}">
                      <a16:creationId xmlns:a16="http://schemas.microsoft.com/office/drawing/2014/main" id="{F010329F-B4A8-C176-8CB3-53734AD5B4B9}"/>
                    </a:ext>
                  </a:extLst>
                </p:cNvPr>
                <p:cNvSpPr/>
                <p:nvPr/>
              </p:nvSpPr>
              <p:spPr>
                <a:xfrm>
                  <a:off x="4605680" y="5598044"/>
                  <a:ext cx="53733" cy="53732"/>
                </a:xfrm>
                <a:custGeom>
                  <a:avLst/>
                  <a:gdLst>
                    <a:gd name="connsiteX0" fmla="*/ 0 w 53733"/>
                    <a:gd name="connsiteY0" fmla="*/ 0 h 53732"/>
                    <a:gd name="connsiteX1" fmla="*/ 53733 w 53733"/>
                    <a:gd name="connsiteY1" fmla="*/ 0 h 53732"/>
                    <a:gd name="connsiteX2" fmla="*/ 53733 w 53733"/>
                    <a:gd name="connsiteY2" fmla="*/ 53733 h 53732"/>
                    <a:gd name="connsiteX3" fmla="*/ 0 w 53733"/>
                    <a:gd name="connsiteY3" fmla="*/ 53733 h 537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3733" h="53732">
                      <a:moveTo>
                        <a:pt x="0" y="0"/>
                      </a:moveTo>
                      <a:lnTo>
                        <a:pt x="53733" y="0"/>
                      </a:lnTo>
                      <a:lnTo>
                        <a:pt x="53733" y="53733"/>
                      </a:lnTo>
                      <a:lnTo>
                        <a:pt x="0" y="53733"/>
                      </a:lnTo>
                      <a:close/>
                    </a:path>
                  </a:pathLst>
                </a:custGeom>
                <a:noFill/>
                <a:ln w="1718" cap="flat">
                  <a:solidFill>
                    <a:schemeClr val="bg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219169" rtl="0" eaLnBrk="1" fontAlgn="auto" latinLnBrk="0" hangingPunct="0">
                    <a:lnSpc>
                      <a:spcPct val="90000"/>
                    </a:lnSpc>
                    <a:spcBef>
                      <a:spcPts val="225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4A86"/>
                    </a:solidFill>
                    <a:effectLst/>
                    <a:uLnTx/>
                    <a:uFillTx/>
                    <a:latin typeface="Intel Clear" panose="020B0704020203020204" pitchFamily="34" charset="0"/>
                    <a:ea typeface="Intel Clear Hans Light" panose="020B0404020203020204" pitchFamily="34" charset="-122"/>
                    <a:cs typeface="+mn-ea"/>
                    <a:sym typeface="Intel Clear" panose="020B0704020203020204" pitchFamily="34" charset="0"/>
                  </a:endParaRPr>
                </a:p>
              </p:txBody>
            </p:sp>
            <p:sp>
              <p:nvSpPr>
                <p:cNvPr id="163" name="Freeform: Shape 377">
                  <a:extLst>
                    <a:ext uri="{FF2B5EF4-FFF2-40B4-BE49-F238E27FC236}">
                      <a16:creationId xmlns:a16="http://schemas.microsoft.com/office/drawing/2014/main" id="{51DDAD87-3D5C-B61E-BF02-7016BC816F10}"/>
                    </a:ext>
                  </a:extLst>
                </p:cNvPr>
                <p:cNvSpPr/>
                <p:nvPr/>
              </p:nvSpPr>
              <p:spPr>
                <a:xfrm>
                  <a:off x="4674645" y="5598044"/>
                  <a:ext cx="53733" cy="53732"/>
                </a:xfrm>
                <a:custGeom>
                  <a:avLst/>
                  <a:gdLst>
                    <a:gd name="connsiteX0" fmla="*/ 0 w 53733"/>
                    <a:gd name="connsiteY0" fmla="*/ 0 h 53732"/>
                    <a:gd name="connsiteX1" fmla="*/ 53733 w 53733"/>
                    <a:gd name="connsiteY1" fmla="*/ 0 h 53732"/>
                    <a:gd name="connsiteX2" fmla="*/ 53733 w 53733"/>
                    <a:gd name="connsiteY2" fmla="*/ 53733 h 53732"/>
                    <a:gd name="connsiteX3" fmla="*/ 0 w 53733"/>
                    <a:gd name="connsiteY3" fmla="*/ 53733 h 537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3733" h="53732">
                      <a:moveTo>
                        <a:pt x="0" y="0"/>
                      </a:moveTo>
                      <a:lnTo>
                        <a:pt x="53733" y="0"/>
                      </a:lnTo>
                      <a:lnTo>
                        <a:pt x="53733" y="53733"/>
                      </a:lnTo>
                      <a:lnTo>
                        <a:pt x="0" y="53733"/>
                      </a:lnTo>
                      <a:close/>
                    </a:path>
                  </a:pathLst>
                </a:custGeom>
                <a:noFill/>
                <a:ln w="1718" cap="flat">
                  <a:solidFill>
                    <a:schemeClr val="bg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219169" rtl="0" eaLnBrk="1" fontAlgn="auto" latinLnBrk="0" hangingPunct="0">
                    <a:lnSpc>
                      <a:spcPct val="90000"/>
                    </a:lnSpc>
                    <a:spcBef>
                      <a:spcPts val="225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4A86"/>
                    </a:solidFill>
                    <a:effectLst/>
                    <a:uLnTx/>
                    <a:uFillTx/>
                    <a:latin typeface="Intel Clear" panose="020B0704020203020204" pitchFamily="34" charset="0"/>
                    <a:ea typeface="Intel Clear Hans Light" panose="020B0404020203020204" pitchFamily="34" charset="-122"/>
                    <a:cs typeface="+mn-ea"/>
                    <a:sym typeface="Intel Clear" panose="020B0704020203020204" pitchFamily="34" charset="0"/>
                  </a:endParaRPr>
                </a:p>
              </p:txBody>
            </p:sp>
            <p:sp>
              <p:nvSpPr>
                <p:cNvPr id="164" name="Freeform: Shape 378">
                  <a:extLst>
                    <a:ext uri="{FF2B5EF4-FFF2-40B4-BE49-F238E27FC236}">
                      <a16:creationId xmlns:a16="http://schemas.microsoft.com/office/drawing/2014/main" id="{28AB22E6-2EF5-22BE-90CA-AEEBEFCA67B7}"/>
                    </a:ext>
                  </a:extLst>
                </p:cNvPr>
                <p:cNvSpPr/>
                <p:nvPr/>
              </p:nvSpPr>
              <p:spPr>
                <a:xfrm>
                  <a:off x="4743644" y="5598044"/>
                  <a:ext cx="53733" cy="53732"/>
                </a:xfrm>
                <a:custGeom>
                  <a:avLst/>
                  <a:gdLst>
                    <a:gd name="connsiteX0" fmla="*/ 0 w 53733"/>
                    <a:gd name="connsiteY0" fmla="*/ 0 h 53732"/>
                    <a:gd name="connsiteX1" fmla="*/ 53734 w 53733"/>
                    <a:gd name="connsiteY1" fmla="*/ 0 h 53732"/>
                    <a:gd name="connsiteX2" fmla="*/ 53734 w 53733"/>
                    <a:gd name="connsiteY2" fmla="*/ 53733 h 53732"/>
                    <a:gd name="connsiteX3" fmla="*/ 0 w 53733"/>
                    <a:gd name="connsiteY3" fmla="*/ 53733 h 537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3733" h="53732">
                      <a:moveTo>
                        <a:pt x="0" y="0"/>
                      </a:moveTo>
                      <a:lnTo>
                        <a:pt x="53734" y="0"/>
                      </a:lnTo>
                      <a:lnTo>
                        <a:pt x="53734" y="53733"/>
                      </a:lnTo>
                      <a:lnTo>
                        <a:pt x="0" y="53733"/>
                      </a:lnTo>
                      <a:close/>
                    </a:path>
                  </a:pathLst>
                </a:custGeom>
                <a:noFill/>
                <a:ln w="1718" cap="flat">
                  <a:solidFill>
                    <a:schemeClr val="bg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219169" rtl="0" eaLnBrk="1" fontAlgn="auto" latinLnBrk="0" hangingPunct="0">
                    <a:lnSpc>
                      <a:spcPct val="90000"/>
                    </a:lnSpc>
                    <a:spcBef>
                      <a:spcPts val="225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4A86"/>
                    </a:solidFill>
                    <a:effectLst/>
                    <a:uLnTx/>
                    <a:uFillTx/>
                    <a:latin typeface="Intel Clear" panose="020B0704020203020204" pitchFamily="34" charset="0"/>
                    <a:ea typeface="Intel Clear Hans Light" panose="020B0404020203020204" pitchFamily="34" charset="-122"/>
                    <a:cs typeface="+mn-ea"/>
                    <a:sym typeface="Intel Clear" panose="020B0704020203020204" pitchFamily="34" charset="0"/>
                  </a:endParaRPr>
                </a:p>
              </p:txBody>
            </p:sp>
            <p:sp>
              <p:nvSpPr>
                <p:cNvPr id="165" name="Freeform: Shape 379">
                  <a:extLst>
                    <a:ext uri="{FF2B5EF4-FFF2-40B4-BE49-F238E27FC236}">
                      <a16:creationId xmlns:a16="http://schemas.microsoft.com/office/drawing/2014/main" id="{F8D466C8-A7CC-B88C-4A96-7DD7373B8A4D}"/>
                    </a:ext>
                  </a:extLst>
                </p:cNvPr>
                <p:cNvSpPr/>
                <p:nvPr/>
              </p:nvSpPr>
              <p:spPr>
                <a:xfrm>
                  <a:off x="4467717" y="5667788"/>
                  <a:ext cx="53733" cy="53732"/>
                </a:xfrm>
                <a:custGeom>
                  <a:avLst/>
                  <a:gdLst>
                    <a:gd name="connsiteX0" fmla="*/ 0 w 53733"/>
                    <a:gd name="connsiteY0" fmla="*/ 0 h 53732"/>
                    <a:gd name="connsiteX1" fmla="*/ 53733 w 53733"/>
                    <a:gd name="connsiteY1" fmla="*/ 0 h 53732"/>
                    <a:gd name="connsiteX2" fmla="*/ 53733 w 53733"/>
                    <a:gd name="connsiteY2" fmla="*/ 53733 h 53732"/>
                    <a:gd name="connsiteX3" fmla="*/ 0 w 53733"/>
                    <a:gd name="connsiteY3" fmla="*/ 53733 h 537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3733" h="53732">
                      <a:moveTo>
                        <a:pt x="0" y="0"/>
                      </a:moveTo>
                      <a:lnTo>
                        <a:pt x="53733" y="0"/>
                      </a:lnTo>
                      <a:lnTo>
                        <a:pt x="53733" y="53733"/>
                      </a:lnTo>
                      <a:lnTo>
                        <a:pt x="0" y="53733"/>
                      </a:lnTo>
                      <a:close/>
                    </a:path>
                  </a:pathLst>
                </a:custGeom>
                <a:noFill/>
                <a:ln w="1718" cap="flat">
                  <a:solidFill>
                    <a:schemeClr val="bg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219169" rtl="0" eaLnBrk="1" fontAlgn="auto" latinLnBrk="0" hangingPunct="0">
                    <a:lnSpc>
                      <a:spcPct val="90000"/>
                    </a:lnSpc>
                    <a:spcBef>
                      <a:spcPts val="225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4A86"/>
                    </a:solidFill>
                    <a:effectLst/>
                    <a:uLnTx/>
                    <a:uFillTx/>
                    <a:latin typeface="Intel Clear" panose="020B0704020203020204" pitchFamily="34" charset="0"/>
                    <a:ea typeface="Intel Clear Hans Light" panose="020B0404020203020204" pitchFamily="34" charset="-122"/>
                    <a:cs typeface="+mn-ea"/>
                    <a:sym typeface="Intel Clear" panose="020B0704020203020204" pitchFamily="34" charset="0"/>
                  </a:endParaRPr>
                </a:p>
              </p:txBody>
            </p:sp>
            <p:sp>
              <p:nvSpPr>
                <p:cNvPr id="166" name="Freeform: Shape 380">
                  <a:extLst>
                    <a:ext uri="{FF2B5EF4-FFF2-40B4-BE49-F238E27FC236}">
                      <a16:creationId xmlns:a16="http://schemas.microsoft.com/office/drawing/2014/main" id="{3ED8020D-F72B-20B1-EB2E-463BC6853794}"/>
                    </a:ext>
                  </a:extLst>
                </p:cNvPr>
                <p:cNvSpPr/>
                <p:nvPr/>
              </p:nvSpPr>
              <p:spPr>
                <a:xfrm>
                  <a:off x="4536716" y="5667788"/>
                  <a:ext cx="53733" cy="53732"/>
                </a:xfrm>
                <a:custGeom>
                  <a:avLst/>
                  <a:gdLst>
                    <a:gd name="connsiteX0" fmla="*/ 0 w 53733"/>
                    <a:gd name="connsiteY0" fmla="*/ 0 h 53732"/>
                    <a:gd name="connsiteX1" fmla="*/ 53734 w 53733"/>
                    <a:gd name="connsiteY1" fmla="*/ 0 h 53732"/>
                    <a:gd name="connsiteX2" fmla="*/ 53734 w 53733"/>
                    <a:gd name="connsiteY2" fmla="*/ 53733 h 53732"/>
                    <a:gd name="connsiteX3" fmla="*/ 0 w 53733"/>
                    <a:gd name="connsiteY3" fmla="*/ 53733 h 537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3733" h="53732">
                      <a:moveTo>
                        <a:pt x="0" y="0"/>
                      </a:moveTo>
                      <a:lnTo>
                        <a:pt x="53734" y="0"/>
                      </a:lnTo>
                      <a:lnTo>
                        <a:pt x="53734" y="53733"/>
                      </a:lnTo>
                      <a:lnTo>
                        <a:pt x="0" y="53733"/>
                      </a:lnTo>
                      <a:close/>
                    </a:path>
                  </a:pathLst>
                </a:custGeom>
                <a:noFill/>
                <a:ln w="1718" cap="flat">
                  <a:solidFill>
                    <a:schemeClr val="bg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219169" rtl="0" eaLnBrk="1" fontAlgn="auto" latinLnBrk="0" hangingPunct="0">
                    <a:lnSpc>
                      <a:spcPct val="90000"/>
                    </a:lnSpc>
                    <a:spcBef>
                      <a:spcPts val="225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4A86"/>
                    </a:solidFill>
                    <a:effectLst/>
                    <a:uLnTx/>
                    <a:uFillTx/>
                    <a:latin typeface="Intel Clear" panose="020B0704020203020204" pitchFamily="34" charset="0"/>
                    <a:ea typeface="Intel Clear Hans Light" panose="020B0404020203020204" pitchFamily="34" charset="-122"/>
                    <a:cs typeface="+mn-ea"/>
                    <a:sym typeface="Intel Clear" panose="020B0704020203020204" pitchFamily="34" charset="0"/>
                  </a:endParaRPr>
                </a:p>
              </p:txBody>
            </p:sp>
            <p:sp>
              <p:nvSpPr>
                <p:cNvPr id="167" name="Freeform: Shape 381">
                  <a:extLst>
                    <a:ext uri="{FF2B5EF4-FFF2-40B4-BE49-F238E27FC236}">
                      <a16:creationId xmlns:a16="http://schemas.microsoft.com/office/drawing/2014/main" id="{FAC83B4C-8A5F-43C0-6958-2894425A09B5}"/>
                    </a:ext>
                  </a:extLst>
                </p:cNvPr>
                <p:cNvSpPr/>
                <p:nvPr/>
              </p:nvSpPr>
              <p:spPr>
                <a:xfrm>
                  <a:off x="4605680" y="5667788"/>
                  <a:ext cx="53733" cy="53732"/>
                </a:xfrm>
                <a:custGeom>
                  <a:avLst/>
                  <a:gdLst>
                    <a:gd name="connsiteX0" fmla="*/ 0 w 53733"/>
                    <a:gd name="connsiteY0" fmla="*/ 0 h 53732"/>
                    <a:gd name="connsiteX1" fmla="*/ 53733 w 53733"/>
                    <a:gd name="connsiteY1" fmla="*/ 0 h 53732"/>
                    <a:gd name="connsiteX2" fmla="*/ 53733 w 53733"/>
                    <a:gd name="connsiteY2" fmla="*/ 53733 h 53732"/>
                    <a:gd name="connsiteX3" fmla="*/ 0 w 53733"/>
                    <a:gd name="connsiteY3" fmla="*/ 53733 h 537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3733" h="53732">
                      <a:moveTo>
                        <a:pt x="0" y="0"/>
                      </a:moveTo>
                      <a:lnTo>
                        <a:pt x="53733" y="0"/>
                      </a:lnTo>
                      <a:lnTo>
                        <a:pt x="53733" y="53733"/>
                      </a:lnTo>
                      <a:lnTo>
                        <a:pt x="0" y="53733"/>
                      </a:lnTo>
                      <a:close/>
                    </a:path>
                  </a:pathLst>
                </a:custGeom>
                <a:noFill/>
                <a:ln w="1718" cap="flat">
                  <a:solidFill>
                    <a:schemeClr val="bg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219169" rtl="0" eaLnBrk="1" fontAlgn="auto" latinLnBrk="0" hangingPunct="0">
                    <a:lnSpc>
                      <a:spcPct val="90000"/>
                    </a:lnSpc>
                    <a:spcBef>
                      <a:spcPts val="225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4A86"/>
                    </a:solidFill>
                    <a:effectLst/>
                    <a:uLnTx/>
                    <a:uFillTx/>
                    <a:latin typeface="Intel Clear" panose="020B0704020203020204" pitchFamily="34" charset="0"/>
                    <a:ea typeface="Intel Clear Hans Light" panose="020B0404020203020204" pitchFamily="34" charset="-122"/>
                    <a:cs typeface="+mn-ea"/>
                    <a:sym typeface="Intel Clear" panose="020B0704020203020204" pitchFamily="34" charset="0"/>
                  </a:endParaRPr>
                </a:p>
              </p:txBody>
            </p:sp>
            <p:sp>
              <p:nvSpPr>
                <p:cNvPr id="168" name="Freeform: Shape 382">
                  <a:extLst>
                    <a:ext uri="{FF2B5EF4-FFF2-40B4-BE49-F238E27FC236}">
                      <a16:creationId xmlns:a16="http://schemas.microsoft.com/office/drawing/2014/main" id="{67B36265-4DC8-3EC0-542D-6732C1A93CC6}"/>
                    </a:ext>
                  </a:extLst>
                </p:cNvPr>
                <p:cNvSpPr/>
                <p:nvPr/>
              </p:nvSpPr>
              <p:spPr>
                <a:xfrm>
                  <a:off x="4674645" y="5667788"/>
                  <a:ext cx="53733" cy="53732"/>
                </a:xfrm>
                <a:custGeom>
                  <a:avLst/>
                  <a:gdLst>
                    <a:gd name="connsiteX0" fmla="*/ 0 w 53733"/>
                    <a:gd name="connsiteY0" fmla="*/ 0 h 53732"/>
                    <a:gd name="connsiteX1" fmla="*/ 53733 w 53733"/>
                    <a:gd name="connsiteY1" fmla="*/ 0 h 53732"/>
                    <a:gd name="connsiteX2" fmla="*/ 53733 w 53733"/>
                    <a:gd name="connsiteY2" fmla="*/ 53733 h 53732"/>
                    <a:gd name="connsiteX3" fmla="*/ 0 w 53733"/>
                    <a:gd name="connsiteY3" fmla="*/ 53733 h 537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3733" h="53732">
                      <a:moveTo>
                        <a:pt x="0" y="0"/>
                      </a:moveTo>
                      <a:lnTo>
                        <a:pt x="53733" y="0"/>
                      </a:lnTo>
                      <a:lnTo>
                        <a:pt x="53733" y="53733"/>
                      </a:lnTo>
                      <a:lnTo>
                        <a:pt x="0" y="53733"/>
                      </a:lnTo>
                      <a:close/>
                    </a:path>
                  </a:pathLst>
                </a:custGeom>
                <a:noFill/>
                <a:ln w="1718" cap="flat">
                  <a:solidFill>
                    <a:schemeClr val="bg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219169" rtl="0" eaLnBrk="1" fontAlgn="auto" latinLnBrk="0" hangingPunct="0">
                    <a:lnSpc>
                      <a:spcPct val="90000"/>
                    </a:lnSpc>
                    <a:spcBef>
                      <a:spcPts val="225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4A86"/>
                    </a:solidFill>
                    <a:effectLst/>
                    <a:uLnTx/>
                    <a:uFillTx/>
                    <a:latin typeface="Intel Clear" panose="020B0704020203020204" pitchFamily="34" charset="0"/>
                    <a:ea typeface="Intel Clear Hans Light" panose="020B0404020203020204" pitchFamily="34" charset="-122"/>
                    <a:cs typeface="+mn-ea"/>
                    <a:sym typeface="Intel Clear" panose="020B0704020203020204" pitchFamily="34" charset="0"/>
                  </a:endParaRPr>
                </a:p>
              </p:txBody>
            </p:sp>
            <p:sp>
              <p:nvSpPr>
                <p:cNvPr id="169" name="Freeform: Shape 383">
                  <a:extLst>
                    <a:ext uri="{FF2B5EF4-FFF2-40B4-BE49-F238E27FC236}">
                      <a16:creationId xmlns:a16="http://schemas.microsoft.com/office/drawing/2014/main" id="{A59147DA-593A-ED24-FFD6-9347288AEDA7}"/>
                    </a:ext>
                  </a:extLst>
                </p:cNvPr>
                <p:cNvSpPr/>
                <p:nvPr/>
              </p:nvSpPr>
              <p:spPr>
                <a:xfrm>
                  <a:off x="4743644" y="5667788"/>
                  <a:ext cx="53733" cy="53732"/>
                </a:xfrm>
                <a:custGeom>
                  <a:avLst/>
                  <a:gdLst>
                    <a:gd name="connsiteX0" fmla="*/ 0 w 53733"/>
                    <a:gd name="connsiteY0" fmla="*/ 0 h 53732"/>
                    <a:gd name="connsiteX1" fmla="*/ 53734 w 53733"/>
                    <a:gd name="connsiteY1" fmla="*/ 0 h 53732"/>
                    <a:gd name="connsiteX2" fmla="*/ 53734 w 53733"/>
                    <a:gd name="connsiteY2" fmla="*/ 53733 h 53732"/>
                    <a:gd name="connsiteX3" fmla="*/ 0 w 53733"/>
                    <a:gd name="connsiteY3" fmla="*/ 53733 h 537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3733" h="53732">
                      <a:moveTo>
                        <a:pt x="0" y="0"/>
                      </a:moveTo>
                      <a:lnTo>
                        <a:pt x="53734" y="0"/>
                      </a:lnTo>
                      <a:lnTo>
                        <a:pt x="53734" y="53733"/>
                      </a:lnTo>
                      <a:lnTo>
                        <a:pt x="0" y="53733"/>
                      </a:lnTo>
                      <a:close/>
                    </a:path>
                  </a:pathLst>
                </a:custGeom>
                <a:noFill/>
                <a:ln w="1718" cap="flat">
                  <a:solidFill>
                    <a:schemeClr val="bg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219169" rtl="0" eaLnBrk="1" fontAlgn="auto" latinLnBrk="0" hangingPunct="0">
                    <a:lnSpc>
                      <a:spcPct val="90000"/>
                    </a:lnSpc>
                    <a:spcBef>
                      <a:spcPts val="225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4A86"/>
                    </a:solidFill>
                    <a:effectLst/>
                    <a:uLnTx/>
                    <a:uFillTx/>
                    <a:latin typeface="Intel Clear" panose="020B0704020203020204" pitchFamily="34" charset="0"/>
                    <a:ea typeface="Intel Clear Hans Light" panose="020B0404020203020204" pitchFamily="34" charset="-122"/>
                    <a:cs typeface="+mn-ea"/>
                    <a:sym typeface="Intel Clear" panose="020B0704020203020204" pitchFamily="34" charset="0"/>
                  </a:endParaRPr>
                </a:p>
              </p:txBody>
            </p:sp>
            <p:sp>
              <p:nvSpPr>
                <p:cNvPr id="170" name="Freeform: Shape 384">
                  <a:extLst>
                    <a:ext uri="{FF2B5EF4-FFF2-40B4-BE49-F238E27FC236}">
                      <a16:creationId xmlns:a16="http://schemas.microsoft.com/office/drawing/2014/main" id="{E5BE9004-BDCB-D5F2-0C9D-EB3C5E20745B}"/>
                    </a:ext>
                  </a:extLst>
                </p:cNvPr>
                <p:cNvSpPr/>
                <p:nvPr/>
              </p:nvSpPr>
              <p:spPr>
                <a:xfrm>
                  <a:off x="4467717" y="5737566"/>
                  <a:ext cx="53733" cy="53732"/>
                </a:xfrm>
                <a:custGeom>
                  <a:avLst/>
                  <a:gdLst>
                    <a:gd name="connsiteX0" fmla="*/ 0 w 53733"/>
                    <a:gd name="connsiteY0" fmla="*/ 0 h 53732"/>
                    <a:gd name="connsiteX1" fmla="*/ 53733 w 53733"/>
                    <a:gd name="connsiteY1" fmla="*/ 0 h 53732"/>
                    <a:gd name="connsiteX2" fmla="*/ 53733 w 53733"/>
                    <a:gd name="connsiteY2" fmla="*/ 53733 h 53732"/>
                    <a:gd name="connsiteX3" fmla="*/ 0 w 53733"/>
                    <a:gd name="connsiteY3" fmla="*/ 53733 h 537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3733" h="53732">
                      <a:moveTo>
                        <a:pt x="0" y="0"/>
                      </a:moveTo>
                      <a:lnTo>
                        <a:pt x="53733" y="0"/>
                      </a:lnTo>
                      <a:lnTo>
                        <a:pt x="53733" y="53733"/>
                      </a:lnTo>
                      <a:lnTo>
                        <a:pt x="0" y="53733"/>
                      </a:lnTo>
                      <a:close/>
                    </a:path>
                  </a:pathLst>
                </a:custGeom>
                <a:noFill/>
                <a:ln w="1718" cap="flat">
                  <a:solidFill>
                    <a:schemeClr val="bg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219169" rtl="0" eaLnBrk="1" fontAlgn="auto" latinLnBrk="0" hangingPunct="0">
                    <a:lnSpc>
                      <a:spcPct val="90000"/>
                    </a:lnSpc>
                    <a:spcBef>
                      <a:spcPts val="225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4A86"/>
                    </a:solidFill>
                    <a:effectLst/>
                    <a:uLnTx/>
                    <a:uFillTx/>
                    <a:latin typeface="Intel Clear" panose="020B0704020203020204" pitchFamily="34" charset="0"/>
                    <a:ea typeface="Intel Clear Hans Light" panose="020B0404020203020204" pitchFamily="34" charset="-122"/>
                    <a:cs typeface="+mn-ea"/>
                    <a:sym typeface="Intel Clear" panose="020B0704020203020204" pitchFamily="34" charset="0"/>
                  </a:endParaRPr>
                </a:p>
              </p:txBody>
            </p:sp>
            <p:sp>
              <p:nvSpPr>
                <p:cNvPr id="171" name="Freeform: Shape 385">
                  <a:extLst>
                    <a:ext uri="{FF2B5EF4-FFF2-40B4-BE49-F238E27FC236}">
                      <a16:creationId xmlns:a16="http://schemas.microsoft.com/office/drawing/2014/main" id="{514832CF-31D6-A413-E570-81BDADDBE21A}"/>
                    </a:ext>
                  </a:extLst>
                </p:cNvPr>
                <p:cNvSpPr/>
                <p:nvPr/>
              </p:nvSpPr>
              <p:spPr>
                <a:xfrm>
                  <a:off x="4536716" y="5737566"/>
                  <a:ext cx="53733" cy="53732"/>
                </a:xfrm>
                <a:custGeom>
                  <a:avLst/>
                  <a:gdLst>
                    <a:gd name="connsiteX0" fmla="*/ 0 w 53733"/>
                    <a:gd name="connsiteY0" fmla="*/ 0 h 53732"/>
                    <a:gd name="connsiteX1" fmla="*/ 53734 w 53733"/>
                    <a:gd name="connsiteY1" fmla="*/ 0 h 53732"/>
                    <a:gd name="connsiteX2" fmla="*/ 53734 w 53733"/>
                    <a:gd name="connsiteY2" fmla="*/ 53733 h 53732"/>
                    <a:gd name="connsiteX3" fmla="*/ 0 w 53733"/>
                    <a:gd name="connsiteY3" fmla="*/ 53733 h 537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3733" h="53732">
                      <a:moveTo>
                        <a:pt x="0" y="0"/>
                      </a:moveTo>
                      <a:lnTo>
                        <a:pt x="53734" y="0"/>
                      </a:lnTo>
                      <a:lnTo>
                        <a:pt x="53734" y="53733"/>
                      </a:lnTo>
                      <a:lnTo>
                        <a:pt x="0" y="53733"/>
                      </a:lnTo>
                      <a:close/>
                    </a:path>
                  </a:pathLst>
                </a:custGeom>
                <a:noFill/>
                <a:ln w="1718" cap="flat">
                  <a:solidFill>
                    <a:schemeClr val="bg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219169" rtl="0" eaLnBrk="1" fontAlgn="auto" latinLnBrk="0" hangingPunct="0">
                    <a:lnSpc>
                      <a:spcPct val="90000"/>
                    </a:lnSpc>
                    <a:spcBef>
                      <a:spcPts val="225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4A86"/>
                    </a:solidFill>
                    <a:effectLst/>
                    <a:uLnTx/>
                    <a:uFillTx/>
                    <a:latin typeface="Intel Clear" panose="020B0704020203020204" pitchFamily="34" charset="0"/>
                    <a:ea typeface="Intel Clear Hans Light" panose="020B0404020203020204" pitchFamily="34" charset="-122"/>
                    <a:cs typeface="+mn-ea"/>
                    <a:sym typeface="Intel Clear" panose="020B0704020203020204" pitchFamily="34" charset="0"/>
                  </a:endParaRPr>
                </a:p>
              </p:txBody>
            </p:sp>
            <p:sp>
              <p:nvSpPr>
                <p:cNvPr id="172" name="Freeform: Shape 386">
                  <a:extLst>
                    <a:ext uri="{FF2B5EF4-FFF2-40B4-BE49-F238E27FC236}">
                      <a16:creationId xmlns:a16="http://schemas.microsoft.com/office/drawing/2014/main" id="{41ECFCD1-A15E-8119-C612-A7C95B02BD85}"/>
                    </a:ext>
                  </a:extLst>
                </p:cNvPr>
                <p:cNvSpPr/>
                <p:nvPr/>
              </p:nvSpPr>
              <p:spPr>
                <a:xfrm>
                  <a:off x="4605680" y="5737566"/>
                  <a:ext cx="53733" cy="53732"/>
                </a:xfrm>
                <a:custGeom>
                  <a:avLst/>
                  <a:gdLst>
                    <a:gd name="connsiteX0" fmla="*/ 0 w 53733"/>
                    <a:gd name="connsiteY0" fmla="*/ 0 h 53732"/>
                    <a:gd name="connsiteX1" fmla="*/ 53733 w 53733"/>
                    <a:gd name="connsiteY1" fmla="*/ 0 h 53732"/>
                    <a:gd name="connsiteX2" fmla="*/ 53733 w 53733"/>
                    <a:gd name="connsiteY2" fmla="*/ 53733 h 53732"/>
                    <a:gd name="connsiteX3" fmla="*/ 0 w 53733"/>
                    <a:gd name="connsiteY3" fmla="*/ 53733 h 537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3733" h="53732">
                      <a:moveTo>
                        <a:pt x="0" y="0"/>
                      </a:moveTo>
                      <a:lnTo>
                        <a:pt x="53733" y="0"/>
                      </a:lnTo>
                      <a:lnTo>
                        <a:pt x="53733" y="53733"/>
                      </a:lnTo>
                      <a:lnTo>
                        <a:pt x="0" y="53733"/>
                      </a:lnTo>
                      <a:close/>
                    </a:path>
                  </a:pathLst>
                </a:custGeom>
                <a:noFill/>
                <a:ln w="1718" cap="flat">
                  <a:solidFill>
                    <a:schemeClr val="bg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219169" rtl="0" eaLnBrk="1" fontAlgn="auto" latinLnBrk="0" hangingPunct="0">
                    <a:lnSpc>
                      <a:spcPct val="90000"/>
                    </a:lnSpc>
                    <a:spcBef>
                      <a:spcPts val="225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4A86"/>
                    </a:solidFill>
                    <a:effectLst/>
                    <a:uLnTx/>
                    <a:uFillTx/>
                    <a:latin typeface="Intel Clear" panose="020B0704020203020204" pitchFamily="34" charset="0"/>
                    <a:ea typeface="Intel Clear Hans Light" panose="020B0404020203020204" pitchFamily="34" charset="-122"/>
                    <a:cs typeface="+mn-ea"/>
                    <a:sym typeface="Intel Clear" panose="020B0704020203020204" pitchFamily="34" charset="0"/>
                  </a:endParaRPr>
                </a:p>
              </p:txBody>
            </p:sp>
            <p:sp>
              <p:nvSpPr>
                <p:cNvPr id="173" name="Freeform: Shape 387">
                  <a:extLst>
                    <a:ext uri="{FF2B5EF4-FFF2-40B4-BE49-F238E27FC236}">
                      <a16:creationId xmlns:a16="http://schemas.microsoft.com/office/drawing/2014/main" id="{4FB2488F-CD5E-E3A6-7504-C497DA76A25E}"/>
                    </a:ext>
                  </a:extLst>
                </p:cNvPr>
                <p:cNvSpPr/>
                <p:nvPr/>
              </p:nvSpPr>
              <p:spPr>
                <a:xfrm>
                  <a:off x="4674645" y="5737566"/>
                  <a:ext cx="53733" cy="53732"/>
                </a:xfrm>
                <a:custGeom>
                  <a:avLst/>
                  <a:gdLst>
                    <a:gd name="connsiteX0" fmla="*/ 0 w 53733"/>
                    <a:gd name="connsiteY0" fmla="*/ 0 h 53732"/>
                    <a:gd name="connsiteX1" fmla="*/ 53733 w 53733"/>
                    <a:gd name="connsiteY1" fmla="*/ 0 h 53732"/>
                    <a:gd name="connsiteX2" fmla="*/ 53733 w 53733"/>
                    <a:gd name="connsiteY2" fmla="*/ 53733 h 53732"/>
                    <a:gd name="connsiteX3" fmla="*/ 0 w 53733"/>
                    <a:gd name="connsiteY3" fmla="*/ 53733 h 537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3733" h="53732">
                      <a:moveTo>
                        <a:pt x="0" y="0"/>
                      </a:moveTo>
                      <a:lnTo>
                        <a:pt x="53733" y="0"/>
                      </a:lnTo>
                      <a:lnTo>
                        <a:pt x="53733" y="53733"/>
                      </a:lnTo>
                      <a:lnTo>
                        <a:pt x="0" y="53733"/>
                      </a:lnTo>
                      <a:close/>
                    </a:path>
                  </a:pathLst>
                </a:custGeom>
                <a:noFill/>
                <a:ln w="1718" cap="flat">
                  <a:solidFill>
                    <a:schemeClr val="bg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219169" rtl="0" eaLnBrk="1" fontAlgn="auto" latinLnBrk="0" hangingPunct="0">
                    <a:lnSpc>
                      <a:spcPct val="90000"/>
                    </a:lnSpc>
                    <a:spcBef>
                      <a:spcPts val="225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4A86"/>
                    </a:solidFill>
                    <a:effectLst/>
                    <a:uLnTx/>
                    <a:uFillTx/>
                    <a:latin typeface="Intel Clear" panose="020B0704020203020204" pitchFamily="34" charset="0"/>
                    <a:ea typeface="Intel Clear Hans Light" panose="020B0404020203020204" pitchFamily="34" charset="-122"/>
                    <a:cs typeface="+mn-ea"/>
                    <a:sym typeface="Intel Clear" panose="020B0704020203020204" pitchFamily="34" charset="0"/>
                  </a:endParaRPr>
                </a:p>
              </p:txBody>
            </p:sp>
            <p:sp>
              <p:nvSpPr>
                <p:cNvPr id="174" name="Freeform: Shape 388">
                  <a:extLst>
                    <a:ext uri="{FF2B5EF4-FFF2-40B4-BE49-F238E27FC236}">
                      <a16:creationId xmlns:a16="http://schemas.microsoft.com/office/drawing/2014/main" id="{2526BA75-CE68-9DE8-B6A8-DA9B131BC234}"/>
                    </a:ext>
                  </a:extLst>
                </p:cNvPr>
                <p:cNvSpPr/>
                <p:nvPr/>
              </p:nvSpPr>
              <p:spPr>
                <a:xfrm>
                  <a:off x="4743644" y="5737566"/>
                  <a:ext cx="53733" cy="53732"/>
                </a:xfrm>
                <a:custGeom>
                  <a:avLst/>
                  <a:gdLst>
                    <a:gd name="connsiteX0" fmla="*/ 0 w 53733"/>
                    <a:gd name="connsiteY0" fmla="*/ 0 h 53732"/>
                    <a:gd name="connsiteX1" fmla="*/ 53734 w 53733"/>
                    <a:gd name="connsiteY1" fmla="*/ 0 h 53732"/>
                    <a:gd name="connsiteX2" fmla="*/ 53734 w 53733"/>
                    <a:gd name="connsiteY2" fmla="*/ 53733 h 53732"/>
                    <a:gd name="connsiteX3" fmla="*/ 0 w 53733"/>
                    <a:gd name="connsiteY3" fmla="*/ 53733 h 537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3733" h="53732">
                      <a:moveTo>
                        <a:pt x="0" y="0"/>
                      </a:moveTo>
                      <a:lnTo>
                        <a:pt x="53734" y="0"/>
                      </a:lnTo>
                      <a:lnTo>
                        <a:pt x="53734" y="53733"/>
                      </a:lnTo>
                      <a:lnTo>
                        <a:pt x="0" y="53733"/>
                      </a:lnTo>
                      <a:close/>
                    </a:path>
                  </a:pathLst>
                </a:custGeom>
                <a:noFill/>
                <a:ln w="1718" cap="flat">
                  <a:solidFill>
                    <a:schemeClr val="bg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219169" rtl="0" eaLnBrk="1" fontAlgn="auto" latinLnBrk="0" hangingPunct="0">
                    <a:lnSpc>
                      <a:spcPct val="90000"/>
                    </a:lnSpc>
                    <a:spcBef>
                      <a:spcPts val="225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4A86"/>
                    </a:solidFill>
                    <a:effectLst/>
                    <a:uLnTx/>
                    <a:uFillTx/>
                    <a:latin typeface="Intel Clear" panose="020B0704020203020204" pitchFamily="34" charset="0"/>
                    <a:ea typeface="Intel Clear Hans Light" panose="020B0404020203020204" pitchFamily="34" charset="-122"/>
                    <a:cs typeface="+mn-ea"/>
                    <a:sym typeface="Intel Clear" panose="020B0704020203020204" pitchFamily="34" charset="0"/>
                  </a:endParaRPr>
                </a:p>
              </p:txBody>
            </p:sp>
            <p:sp>
              <p:nvSpPr>
                <p:cNvPr id="175" name="Freeform: Shape 389">
                  <a:extLst>
                    <a:ext uri="{FF2B5EF4-FFF2-40B4-BE49-F238E27FC236}">
                      <a16:creationId xmlns:a16="http://schemas.microsoft.com/office/drawing/2014/main" id="{962DD9B0-91EE-5248-0140-26410A203337}"/>
                    </a:ext>
                  </a:extLst>
                </p:cNvPr>
                <p:cNvSpPr/>
                <p:nvPr/>
              </p:nvSpPr>
              <p:spPr>
                <a:xfrm>
                  <a:off x="4467717" y="5807344"/>
                  <a:ext cx="53733" cy="53732"/>
                </a:xfrm>
                <a:custGeom>
                  <a:avLst/>
                  <a:gdLst>
                    <a:gd name="connsiteX0" fmla="*/ 0 w 53733"/>
                    <a:gd name="connsiteY0" fmla="*/ 0 h 53732"/>
                    <a:gd name="connsiteX1" fmla="*/ 53733 w 53733"/>
                    <a:gd name="connsiteY1" fmla="*/ 0 h 53732"/>
                    <a:gd name="connsiteX2" fmla="*/ 53733 w 53733"/>
                    <a:gd name="connsiteY2" fmla="*/ 53733 h 53732"/>
                    <a:gd name="connsiteX3" fmla="*/ 0 w 53733"/>
                    <a:gd name="connsiteY3" fmla="*/ 53733 h 537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3733" h="53732">
                      <a:moveTo>
                        <a:pt x="0" y="0"/>
                      </a:moveTo>
                      <a:lnTo>
                        <a:pt x="53733" y="0"/>
                      </a:lnTo>
                      <a:lnTo>
                        <a:pt x="53733" y="53733"/>
                      </a:lnTo>
                      <a:lnTo>
                        <a:pt x="0" y="53733"/>
                      </a:lnTo>
                      <a:close/>
                    </a:path>
                  </a:pathLst>
                </a:custGeom>
                <a:noFill/>
                <a:ln w="1718" cap="flat">
                  <a:solidFill>
                    <a:schemeClr val="bg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219169" rtl="0" eaLnBrk="1" fontAlgn="auto" latinLnBrk="0" hangingPunct="0">
                    <a:lnSpc>
                      <a:spcPct val="90000"/>
                    </a:lnSpc>
                    <a:spcBef>
                      <a:spcPts val="225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4A86"/>
                    </a:solidFill>
                    <a:effectLst/>
                    <a:uLnTx/>
                    <a:uFillTx/>
                    <a:latin typeface="Intel Clear" panose="020B0704020203020204" pitchFamily="34" charset="0"/>
                    <a:ea typeface="Intel Clear Hans Light" panose="020B0404020203020204" pitchFamily="34" charset="-122"/>
                    <a:cs typeface="+mn-ea"/>
                    <a:sym typeface="Intel Clear" panose="020B0704020203020204" pitchFamily="34" charset="0"/>
                  </a:endParaRPr>
                </a:p>
              </p:txBody>
            </p:sp>
            <p:sp>
              <p:nvSpPr>
                <p:cNvPr id="176" name="Freeform: Shape 390">
                  <a:extLst>
                    <a:ext uri="{FF2B5EF4-FFF2-40B4-BE49-F238E27FC236}">
                      <a16:creationId xmlns:a16="http://schemas.microsoft.com/office/drawing/2014/main" id="{9D81B639-EE5F-A5EB-4D3A-47990DBC5F8A}"/>
                    </a:ext>
                  </a:extLst>
                </p:cNvPr>
                <p:cNvSpPr/>
                <p:nvPr/>
              </p:nvSpPr>
              <p:spPr>
                <a:xfrm>
                  <a:off x="4536716" y="5807344"/>
                  <a:ext cx="53733" cy="53732"/>
                </a:xfrm>
                <a:custGeom>
                  <a:avLst/>
                  <a:gdLst>
                    <a:gd name="connsiteX0" fmla="*/ 0 w 53733"/>
                    <a:gd name="connsiteY0" fmla="*/ 0 h 53732"/>
                    <a:gd name="connsiteX1" fmla="*/ 53734 w 53733"/>
                    <a:gd name="connsiteY1" fmla="*/ 0 h 53732"/>
                    <a:gd name="connsiteX2" fmla="*/ 53734 w 53733"/>
                    <a:gd name="connsiteY2" fmla="*/ 53733 h 53732"/>
                    <a:gd name="connsiteX3" fmla="*/ 0 w 53733"/>
                    <a:gd name="connsiteY3" fmla="*/ 53733 h 537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3733" h="53732">
                      <a:moveTo>
                        <a:pt x="0" y="0"/>
                      </a:moveTo>
                      <a:lnTo>
                        <a:pt x="53734" y="0"/>
                      </a:lnTo>
                      <a:lnTo>
                        <a:pt x="53734" y="53733"/>
                      </a:lnTo>
                      <a:lnTo>
                        <a:pt x="0" y="53733"/>
                      </a:lnTo>
                      <a:close/>
                    </a:path>
                  </a:pathLst>
                </a:custGeom>
                <a:noFill/>
                <a:ln w="1718" cap="flat">
                  <a:solidFill>
                    <a:schemeClr val="bg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219169" rtl="0" eaLnBrk="1" fontAlgn="auto" latinLnBrk="0" hangingPunct="0">
                    <a:lnSpc>
                      <a:spcPct val="90000"/>
                    </a:lnSpc>
                    <a:spcBef>
                      <a:spcPts val="225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4A86"/>
                    </a:solidFill>
                    <a:effectLst/>
                    <a:uLnTx/>
                    <a:uFillTx/>
                    <a:latin typeface="Intel Clear" panose="020B0704020203020204" pitchFamily="34" charset="0"/>
                    <a:ea typeface="Intel Clear Hans Light" panose="020B0404020203020204" pitchFamily="34" charset="-122"/>
                    <a:cs typeface="+mn-ea"/>
                    <a:sym typeface="Intel Clear" panose="020B0704020203020204" pitchFamily="34" charset="0"/>
                  </a:endParaRPr>
                </a:p>
              </p:txBody>
            </p:sp>
            <p:sp>
              <p:nvSpPr>
                <p:cNvPr id="177" name="Freeform: Shape 391">
                  <a:extLst>
                    <a:ext uri="{FF2B5EF4-FFF2-40B4-BE49-F238E27FC236}">
                      <a16:creationId xmlns:a16="http://schemas.microsoft.com/office/drawing/2014/main" id="{E16453F8-0F3B-0545-657A-31BC09BD363D}"/>
                    </a:ext>
                  </a:extLst>
                </p:cNvPr>
                <p:cNvSpPr/>
                <p:nvPr/>
              </p:nvSpPr>
              <p:spPr>
                <a:xfrm>
                  <a:off x="4605680" y="5807344"/>
                  <a:ext cx="53733" cy="53732"/>
                </a:xfrm>
                <a:custGeom>
                  <a:avLst/>
                  <a:gdLst>
                    <a:gd name="connsiteX0" fmla="*/ 0 w 53733"/>
                    <a:gd name="connsiteY0" fmla="*/ 0 h 53732"/>
                    <a:gd name="connsiteX1" fmla="*/ 53733 w 53733"/>
                    <a:gd name="connsiteY1" fmla="*/ 0 h 53732"/>
                    <a:gd name="connsiteX2" fmla="*/ 53733 w 53733"/>
                    <a:gd name="connsiteY2" fmla="*/ 53733 h 53732"/>
                    <a:gd name="connsiteX3" fmla="*/ 0 w 53733"/>
                    <a:gd name="connsiteY3" fmla="*/ 53733 h 537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3733" h="53732">
                      <a:moveTo>
                        <a:pt x="0" y="0"/>
                      </a:moveTo>
                      <a:lnTo>
                        <a:pt x="53733" y="0"/>
                      </a:lnTo>
                      <a:lnTo>
                        <a:pt x="53733" y="53733"/>
                      </a:lnTo>
                      <a:lnTo>
                        <a:pt x="0" y="53733"/>
                      </a:lnTo>
                      <a:close/>
                    </a:path>
                  </a:pathLst>
                </a:custGeom>
                <a:noFill/>
                <a:ln w="1718" cap="flat">
                  <a:solidFill>
                    <a:schemeClr val="bg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219169" rtl="0" eaLnBrk="1" fontAlgn="auto" latinLnBrk="0" hangingPunct="0">
                    <a:lnSpc>
                      <a:spcPct val="90000"/>
                    </a:lnSpc>
                    <a:spcBef>
                      <a:spcPts val="225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4A86"/>
                    </a:solidFill>
                    <a:effectLst/>
                    <a:uLnTx/>
                    <a:uFillTx/>
                    <a:latin typeface="Intel Clear" panose="020B0704020203020204" pitchFamily="34" charset="0"/>
                    <a:ea typeface="Intel Clear Hans Light" panose="020B0404020203020204" pitchFamily="34" charset="-122"/>
                    <a:cs typeface="+mn-ea"/>
                    <a:sym typeface="Intel Clear" panose="020B0704020203020204" pitchFamily="34" charset="0"/>
                  </a:endParaRPr>
                </a:p>
              </p:txBody>
            </p:sp>
            <p:sp>
              <p:nvSpPr>
                <p:cNvPr id="178" name="Freeform: Shape 392">
                  <a:extLst>
                    <a:ext uri="{FF2B5EF4-FFF2-40B4-BE49-F238E27FC236}">
                      <a16:creationId xmlns:a16="http://schemas.microsoft.com/office/drawing/2014/main" id="{AA48CF17-8BA0-E9E7-5CB6-5962920774CC}"/>
                    </a:ext>
                  </a:extLst>
                </p:cNvPr>
                <p:cNvSpPr/>
                <p:nvPr/>
              </p:nvSpPr>
              <p:spPr>
                <a:xfrm>
                  <a:off x="4674645" y="5807344"/>
                  <a:ext cx="53733" cy="53732"/>
                </a:xfrm>
                <a:custGeom>
                  <a:avLst/>
                  <a:gdLst>
                    <a:gd name="connsiteX0" fmla="*/ 0 w 53733"/>
                    <a:gd name="connsiteY0" fmla="*/ 0 h 53732"/>
                    <a:gd name="connsiteX1" fmla="*/ 53733 w 53733"/>
                    <a:gd name="connsiteY1" fmla="*/ 0 h 53732"/>
                    <a:gd name="connsiteX2" fmla="*/ 53733 w 53733"/>
                    <a:gd name="connsiteY2" fmla="*/ 53733 h 53732"/>
                    <a:gd name="connsiteX3" fmla="*/ 0 w 53733"/>
                    <a:gd name="connsiteY3" fmla="*/ 53733 h 537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3733" h="53732">
                      <a:moveTo>
                        <a:pt x="0" y="0"/>
                      </a:moveTo>
                      <a:lnTo>
                        <a:pt x="53733" y="0"/>
                      </a:lnTo>
                      <a:lnTo>
                        <a:pt x="53733" y="53733"/>
                      </a:lnTo>
                      <a:lnTo>
                        <a:pt x="0" y="53733"/>
                      </a:lnTo>
                      <a:close/>
                    </a:path>
                  </a:pathLst>
                </a:custGeom>
                <a:noFill/>
                <a:ln w="1718" cap="flat">
                  <a:solidFill>
                    <a:schemeClr val="bg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219169" rtl="0" eaLnBrk="1" fontAlgn="auto" latinLnBrk="0" hangingPunct="0">
                    <a:lnSpc>
                      <a:spcPct val="90000"/>
                    </a:lnSpc>
                    <a:spcBef>
                      <a:spcPts val="225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4A86"/>
                    </a:solidFill>
                    <a:effectLst/>
                    <a:uLnTx/>
                    <a:uFillTx/>
                    <a:latin typeface="Intel Clear" panose="020B0704020203020204" pitchFamily="34" charset="0"/>
                    <a:ea typeface="Intel Clear Hans Light" panose="020B0404020203020204" pitchFamily="34" charset="-122"/>
                    <a:cs typeface="+mn-ea"/>
                    <a:sym typeface="Intel Clear" panose="020B0704020203020204" pitchFamily="34" charset="0"/>
                  </a:endParaRPr>
                </a:p>
              </p:txBody>
            </p:sp>
            <p:sp>
              <p:nvSpPr>
                <p:cNvPr id="179" name="Freeform: Shape 393">
                  <a:extLst>
                    <a:ext uri="{FF2B5EF4-FFF2-40B4-BE49-F238E27FC236}">
                      <a16:creationId xmlns:a16="http://schemas.microsoft.com/office/drawing/2014/main" id="{11D037C7-7940-907F-8CF3-1C2954DDA788}"/>
                    </a:ext>
                  </a:extLst>
                </p:cNvPr>
                <p:cNvSpPr/>
                <p:nvPr/>
              </p:nvSpPr>
              <p:spPr>
                <a:xfrm>
                  <a:off x="4743644" y="5807344"/>
                  <a:ext cx="53733" cy="53732"/>
                </a:xfrm>
                <a:custGeom>
                  <a:avLst/>
                  <a:gdLst>
                    <a:gd name="connsiteX0" fmla="*/ 0 w 53733"/>
                    <a:gd name="connsiteY0" fmla="*/ 0 h 53732"/>
                    <a:gd name="connsiteX1" fmla="*/ 53734 w 53733"/>
                    <a:gd name="connsiteY1" fmla="*/ 0 h 53732"/>
                    <a:gd name="connsiteX2" fmla="*/ 53734 w 53733"/>
                    <a:gd name="connsiteY2" fmla="*/ 53733 h 53732"/>
                    <a:gd name="connsiteX3" fmla="*/ 0 w 53733"/>
                    <a:gd name="connsiteY3" fmla="*/ 53733 h 537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3733" h="53732">
                      <a:moveTo>
                        <a:pt x="0" y="0"/>
                      </a:moveTo>
                      <a:lnTo>
                        <a:pt x="53734" y="0"/>
                      </a:lnTo>
                      <a:lnTo>
                        <a:pt x="53734" y="53733"/>
                      </a:lnTo>
                      <a:lnTo>
                        <a:pt x="0" y="53733"/>
                      </a:lnTo>
                      <a:close/>
                    </a:path>
                  </a:pathLst>
                </a:custGeom>
                <a:noFill/>
                <a:ln w="1718" cap="flat">
                  <a:solidFill>
                    <a:schemeClr val="bg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219169" rtl="0" eaLnBrk="1" fontAlgn="auto" latinLnBrk="0" hangingPunct="0">
                    <a:lnSpc>
                      <a:spcPct val="90000"/>
                    </a:lnSpc>
                    <a:spcBef>
                      <a:spcPts val="225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4A86"/>
                    </a:solidFill>
                    <a:effectLst/>
                    <a:uLnTx/>
                    <a:uFillTx/>
                    <a:latin typeface="Intel Clear" panose="020B0704020203020204" pitchFamily="34" charset="0"/>
                    <a:ea typeface="Intel Clear Hans Light" panose="020B0404020203020204" pitchFamily="34" charset="-122"/>
                    <a:cs typeface="+mn-ea"/>
                    <a:sym typeface="Intel Clear" panose="020B0704020203020204" pitchFamily="34" charset="0"/>
                  </a:endParaRPr>
                </a:p>
              </p:txBody>
            </p:sp>
            <p:sp>
              <p:nvSpPr>
                <p:cNvPr id="180" name="Freeform: Shape 394">
                  <a:extLst>
                    <a:ext uri="{FF2B5EF4-FFF2-40B4-BE49-F238E27FC236}">
                      <a16:creationId xmlns:a16="http://schemas.microsoft.com/office/drawing/2014/main" id="{D69852AA-BCFD-70E2-C953-A0FE38741CC2}"/>
                    </a:ext>
                  </a:extLst>
                </p:cNvPr>
                <p:cNvSpPr/>
                <p:nvPr/>
              </p:nvSpPr>
              <p:spPr>
                <a:xfrm>
                  <a:off x="4467717" y="5877088"/>
                  <a:ext cx="53733" cy="53732"/>
                </a:xfrm>
                <a:custGeom>
                  <a:avLst/>
                  <a:gdLst>
                    <a:gd name="connsiteX0" fmla="*/ 0 w 53733"/>
                    <a:gd name="connsiteY0" fmla="*/ 0 h 53732"/>
                    <a:gd name="connsiteX1" fmla="*/ 53733 w 53733"/>
                    <a:gd name="connsiteY1" fmla="*/ 0 h 53732"/>
                    <a:gd name="connsiteX2" fmla="*/ 53733 w 53733"/>
                    <a:gd name="connsiteY2" fmla="*/ 53733 h 53732"/>
                    <a:gd name="connsiteX3" fmla="*/ 0 w 53733"/>
                    <a:gd name="connsiteY3" fmla="*/ 53733 h 537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3733" h="53732">
                      <a:moveTo>
                        <a:pt x="0" y="0"/>
                      </a:moveTo>
                      <a:lnTo>
                        <a:pt x="53733" y="0"/>
                      </a:lnTo>
                      <a:lnTo>
                        <a:pt x="53733" y="53733"/>
                      </a:lnTo>
                      <a:lnTo>
                        <a:pt x="0" y="53733"/>
                      </a:lnTo>
                      <a:close/>
                    </a:path>
                  </a:pathLst>
                </a:custGeom>
                <a:noFill/>
                <a:ln w="1718" cap="flat">
                  <a:solidFill>
                    <a:schemeClr val="bg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219169" rtl="0" eaLnBrk="1" fontAlgn="auto" latinLnBrk="0" hangingPunct="0">
                    <a:lnSpc>
                      <a:spcPct val="90000"/>
                    </a:lnSpc>
                    <a:spcBef>
                      <a:spcPts val="225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4A86"/>
                    </a:solidFill>
                    <a:effectLst/>
                    <a:uLnTx/>
                    <a:uFillTx/>
                    <a:latin typeface="Intel Clear" panose="020B0704020203020204" pitchFamily="34" charset="0"/>
                    <a:ea typeface="Intel Clear Hans Light" panose="020B0404020203020204" pitchFamily="34" charset="-122"/>
                    <a:cs typeface="+mn-ea"/>
                    <a:sym typeface="Intel Clear" panose="020B0704020203020204" pitchFamily="34" charset="0"/>
                  </a:endParaRPr>
                </a:p>
              </p:txBody>
            </p:sp>
            <p:sp>
              <p:nvSpPr>
                <p:cNvPr id="181" name="Freeform: Shape 395">
                  <a:extLst>
                    <a:ext uri="{FF2B5EF4-FFF2-40B4-BE49-F238E27FC236}">
                      <a16:creationId xmlns:a16="http://schemas.microsoft.com/office/drawing/2014/main" id="{149C841E-9448-8F20-FB8D-3F611D9996B8}"/>
                    </a:ext>
                  </a:extLst>
                </p:cNvPr>
                <p:cNvSpPr/>
                <p:nvPr/>
              </p:nvSpPr>
              <p:spPr>
                <a:xfrm>
                  <a:off x="4536716" y="5877088"/>
                  <a:ext cx="53733" cy="53732"/>
                </a:xfrm>
                <a:custGeom>
                  <a:avLst/>
                  <a:gdLst>
                    <a:gd name="connsiteX0" fmla="*/ 0 w 53733"/>
                    <a:gd name="connsiteY0" fmla="*/ 0 h 53732"/>
                    <a:gd name="connsiteX1" fmla="*/ 53734 w 53733"/>
                    <a:gd name="connsiteY1" fmla="*/ 0 h 53732"/>
                    <a:gd name="connsiteX2" fmla="*/ 53734 w 53733"/>
                    <a:gd name="connsiteY2" fmla="*/ 53733 h 53732"/>
                    <a:gd name="connsiteX3" fmla="*/ 0 w 53733"/>
                    <a:gd name="connsiteY3" fmla="*/ 53733 h 537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3733" h="53732">
                      <a:moveTo>
                        <a:pt x="0" y="0"/>
                      </a:moveTo>
                      <a:lnTo>
                        <a:pt x="53734" y="0"/>
                      </a:lnTo>
                      <a:lnTo>
                        <a:pt x="53734" y="53733"/>
                      </a:lnTo>
                      <a:lnTo>
                        <a:pt x="0" y="53733"/>
                      </a:lnTo>
                      <a:close/>
                    </a:path>
                  </a:pathLst>
                </a:custGeom>
                <a:noFill/>
                <a:ln w="1718" cap="flat">
                  <a:solidFill>
                    <a:schemeClr val="bg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219169" rtl="0" eaLnBrk="1" fontAlgn="auto" latinLnBrk="0" hangingPunct="0">
                    <a:lnSpc>
                      <a:spcPct val="90000"/>
                    </a:lnSpc>
                    <a:spcBef>
                      <a:spcPts val="225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4A86"/>
                    </a:solidFill>
                    <a:effectLst/>
                    <a:uLnTx/>
                    <a:uFillTx/>
                    <a:latin typeface="Intel Clear" panose="020B0704020203020204" pitchFamily="34" charset="0"/>
                    <a:ea typeface="Intel Clear Hans Light" panose="020B0404020203020204" pitchFamily="34" charset="-122"/>
                    <a:cs typeface="+mn-ea"/>
                    <a:sym typeface="Intel Clear" panose="020B0704020203020204" pitchFamily="34" charset="0"/>
                  </a:endParaRPr>
                </a:p>
              </p:txBody>
            </p:sp>
            <p:sp>
              <p:nvSpPr>
                <p:cNvPr id="182" name="Freeform: Shape 396">
                  <a:extLst>
                    <a:ext uri="{FF2B5EF4-FFF2-40B4-BE49-F238E27FC236}">
                      <a16:creationId xmlns:a16="http://schemas.microsoft.com/office/drawing/2014/main" id="{A1A13890-5FE9-DD16-675B-6F01270B632C}"/>
                    </a:ext>
                  </a:extLst>
                </p:cNvPr>
                <p:cNvSpPr/>
                <p:nvPr/>
              </p:nvSpPr>
              <p:spPr>
                <a:xfrm>
                  <a:off x="4605680" y="5877088"/>
                  <a:ext cx="53733" cy="53732"/>
                </a:xfrm>
                <a:custGeom>
                  <a:avLst/>
                  <a:gdLst>
                    <a:gd name="connsiteX0" fmla="*/ 0 w 53733"/>
                    <a:gd name="connsiteY0" fmla="*/ 0 h 53732"/>
                    <a:gd name="connsiteX1" fmla="*/ 53733 w 53733"/>
                    <a:gd name="connsiteY1" fmla="*/ 0 h 53732"/>
                    <a:gd name="connsiteX2" fmla="*/ 53733 w 53733"/>
                    <a:gd name="connsiteY2" fmla="*/ 53733 h 53732"/>
                    <a:gd name="connsiteX3" fmla="*/ 0 w 53733"/>
                    <a:gd name="connsiteY3" fmla="*/ 53733 h 537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3733" h="53732">
                      <a:moveTo>
                        <a:pt x="0" y="0"/>
                      </a:moveTo>
                      <a:lnTo>
                        <a:pt x="53733" y="0"/>
                      </a:lnTo>
                      <a:lnTo>
                        <a:pt x="53733" y="53733"/>
                      </a:lnTo>
                      <a:lnTo>
                        <a:pt x="0" y="53733"/>
                      </a:lnTo>
                      <a:close/>
                    </a:path>
                  </a:pathLst>
                </a:custGeom>
                <a:noFill/>
                <a:ln w="1718" cap="flat">
                  <a:solidFill>
                    <a:schemeClr val="bg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219169" rtl="0" eaLnBrk="1" fontAlgn="auto" latinLnBrk="0" hangingPunct="0">
                    <a:lnSpc>
                      <a:spcPct val="90000"/>
                    </a:lnSpc>
                    <a:spcBef>
                      <a:spcPts val="225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4A86"/>
                    </a:solidFill>
                    <a:effectLst/>
                    <a:uLnTx/>
                    <a:uFillTx/>
                    <a:latin typeface="Intel Clear" panose="020B0704020203020204" pitchFamily="34" charset="0"/>
                    <a:ea typeface="Intel Clear Hans Light" panose="020B0404020203020204" pitchFamily="34" charset="-122"/>
                    <a:cs typeface="+mn-ea"/>
                    <a:sym typeface="Intel Clear" panose="020B0704020203020204" pitchFamily="34" charset="0"/>
                  </a:endParaRPr>
                </a:p>
              </p:txBody>
            </p:sp>
            <p:sp>
              <p:nvSpPr>
                <p:cNvPr id="183" name="Freeform: Shape 397">
                  <a:extLst>
                    <a:ext uri="{FF2B5EF4-FFF2-40B4-BE49-F238E27FC236}">
                      <a16:creationId xmlns:a16="http://schemas.microsoft.com/office/drawing/2014/main" id="{8C1950CB-246F-6C28-D2A7-F7DE907BCC6C}"/>
                    </a:ext>
                  </a:extLst>
                </p:cNvPr>
                <p:cNvSpPr/>
                <p:nvPr/>
              </p:nvSpPr>
              <p:spPr>
                <a:xfrm>
                  <a:off x="4674645" y="5877088"/>
                  <a:ext cx="53733" cy="53732"/>
                </a:xfrm>
                <a:custGeom>
                  <a:avLst/>
                  <a:gdLst>
                    <a:gd name="connsiteX0" fmla="*/ 0 w 53733"/>
                    <a:gd name="connsiteY0" fmla="*/ 0 h 53732"/>
                    <a:gd name="connsiteX1" fmla="*/ 53733 w 53733"/>
                    <a:gd name="connsiteY1" fmla="*/ 0 h 53732"/>
                    <a:gd name="connsiteX2" fmla="*/ 53733 w 53733"/>
                    <a:gd name="connsiteY2" fmla="*/ 53733 h 53732"/>
                    <a:gd name="connsiteX3" fmla="*/ 0 w 53733"/>
                    <a:gd name="connsiteY3" fmla="*/ 53733 h 537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3733" h="53732">
                      <a:moveTo>
                        <a:pt x="0" y="0"/>
                      </a:moveTo>
                      <a:lnTo>
                        <a:pt x="53733" y="0"/>
                      </a:lnTo>
                      <a:lnTo>
                        <a:pt x="53733" y="53733"/>
                      </a:lnTo>
                      <a:lnTo>
                        <a:pt x="0" y="53733"/>
                      </a:lnTo>
                      <a:close/>
                    </a:path>
                  </a:pathLst>
                </a:custGeom>
                <a:noFill/>
                <a:ln w="1718" cap="flat">
                  <a:solidFill>
                    <a:schemeClr val="bg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219169" rtl="0" eaLnBrk="1" fontAlgn="auto" latinLnBrk="0" hangingPunct="0">
                    <a:lnSpc>
                      <a:spcPct val="90000"/>
                    </a:lnSpc>
                    <a:spcBef>
                      <a:spcPts val="225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4A86"/>
                    </a:solidFill>
                    <a:effectLst/>
                    <a:uLnTx/>
                    <a:uFillTx/>
                    <a:latin typeface="Intel Clear" panose="020B0704020203020204" pitchFamily="34" charset="0"/>
                    <a:ea typeface="Intel Clear Hans Light" panose="020B0404020203020204" pitchFamily="34" charset="-122"/>
                    <a:cs typeface="+mn-ea"/>
                    <a:sym typeface="Intel Clear" panose="020B0704020203020204" pitchFamily="34" charset="0"/>
                  </a:endParaRPr>
                </a:p>
              </p:txBody>
            </p:sp>
            <p:sp>
              <p:nvSpPr>
                <p:cNvPr id="184" name="Freeform: Shape 398">
                  <a:extLst>
                    <a:ext uri="{FF2B5EF4-FFF2-40B4-BE49-F238E27FC236}">
                      <a16:creationId xmlns:a16="http://schemas.microsoft.com/office/drawing/2014/main" id="{A85470AE-3B20-D27D-4AD3-61A0741729E1}"/>
                    </a:ext>
                  </a:extLst>
                </p:cNvPr>
                <p:cNvSpPr/>
                <p:nvPr/>
              </p:nvSpPr>
              <p:spPr>
                <a:xfrm>
                  <a:off x="4743644" y="5877088"/>
                  <a:ext cx="53733" cy="53732"/>
                </a:xfrm>
                <a:custGeom>
                  <a:avLst/>
                  <a:gdLst>
                    <a:gd name="connsiteX0" fmla="*/ 0 w 53733"/>
                    <a:gd name="connsiteY0" fmla="*/ 0 h 53732"/>
                    <a:gd name="connsiteX1" fmla="*/ 53734 w 53733"/>
                    <a:gd name="connsiteY1" fmla="*/ 0 h 53732"/>
                    <a:gd name="connsiteX2" fmla="*/ 53734 w 53733"/>
                    <a:gd name="connsiteY2" fmla="*/ 53733 h 53732"/>
                    <a:gd name="connsiteX3" fmla="*/ 0 w 53733"/>
                    <a:gd name="connsiteY3" fmla="*/ 53733 h 537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3733" h="53732">
                      <a:moveTo>
                        <a:pt x="0" y="0"/>
                      </a:moveTo>
                      <a:lnTo>
                        <a:pt x="53734" y="0"/>
                      </a:lnTo>
                      <a:lnTo>
                        <a:pt x="53734" y="53733"/>
                      </a:lnTo>
                      <a:lnTo>
                        <a:pt x="0" y="53733"/>
                      </a:lnTo>
                      <a:close/>
                    </a:path>
                  </a:pathLst>
                </a:custGeom>
                <a:noFill/>
                <a:ln w="1718" cap="flat">
                  <a:solidFill>
                    <a:schemeClr val="bg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219169" rtl="0" eaLnBrk="1" fontAlgn="auto" latinLnBrk="0" hangingPunct="0">
                    <a:lnSpc>
                      <a:spcPct val="90000"/>
                    </a:lnSpc>
                    <a:spcBef>
                      <a:spcPts val="225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4A86"/>
                    </a:solidFill>
                    <a:effectLst/>
                    <a:uLnTx/>
                    <a:uFillTx/>
                    <a:latin typeface="Intel Clear" panose="020B0704020203020204" pitchFamily="34" charset="0"/>
                    <a:ea typeface="Intel Clear Hans Light" panose="020B0404020203020204" pitchFamily="34" charset="-122"/>
                    <a:cs typeface="+mn-ea"/>
                    <a:sym typeface="Intel Clear" panose="020B0704020203020204" pitchFamily="34" charset="0"/>
                  </a:endParaRPr>
                </a:p>
              </p:txBody>
            </p:sp>
          </p:grpSp>
          <p:grpSp>
            <p:nvGrpSpPr>
              <p:cNvPr id="117" name="Group 341">
                <a:extLst>
                  <a:ext uri="{FF2B5EF4-FFF2-40B4-BE49-F238E27FC236}">
                    <a16:creationId xmlns:a16="http://schemas.microsoft.com/office/drawing/2014/main" id="{0AF1C7BB-5C3E-0EA5-0581-0C23307FAE38}"/>
                  </a:ext>
                </a:extLst>
              </p:cNvPr>
              <p:cNvGrpSpPr/>
              <p:nvPr/>
            </p:nvGrpSpPr>
            <p:grpSpPr>
              <a:xfrm>
                <a:off x="9716743" y="1650531"/>
                <a:ext cx="326030" cy="337525"/>
                <a:chOff x="3453830" y="5596144"/>
                <a:chExt cx="326030" cy="337525"/>
              </a:xfrm>
            </p:grpSpPr>
            <p:sp>
              <p:nvSpPr>
                <p:cNvPr id="128" name="Freeform: Shape 342">
                  <a:extLst>
                    <a:ext uri="{FF2B5EF4-FFF2-40B4-BE49-F238E27FC236}">
                      <a16:creationId xmlns:a16="http://schemas.microsoft.com/office/drawing/2014/main" id="{A27D9E69-6D34-FBA8-EEDC-45C9A53A3F72}"/>
                    </a:ext>
                  </a:extLst>
                </p:cNvPr>
                <p:cNvSpPr/>
                <p:nvPr/>
              </p:nvSpPr>
              <p:spPr>
                <a:xfrm>
                  <a:off x="3505630" y="5596144"/>
                  <a:ext cx="44574" cy="44573"/>
                </a:xfrm>
                <a:custGeom>
                  <a:avLst/>
                  <a:gdLst>
                    <a:gd name="connsiteX0" fmla="*/ 44574 w 44574"/>
                    <a:gd name="connsiteY0" fmla="*/ 22287 h 44573"/>
                    <a:gd name="connsiteX1" fmla="*/ 22287 w 44574"/>
                    <a:gd name="connsiteY1" fmla="*/ 44574 h 44573"/>
                    <a:gd name="connsiteX2" fmla="*/ 0 w 44574"/>
                    <a:gd name="connsiteY2" fmla="*/ 22287 h 44573"/>
                    <a:gd name="connsiteX3" fmla="*/ 22287 w 44574"/>
                    <a:gd name="connsiteY3" fmla="*/ 0 h 44573"/>
                    <a:gd name="connsiteX4" fmla="*/ 44574 w 44574"/>
                    <a:gd name="connsiteY4" fmla="*/ 22287 h 445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4574" h="44573">
                      <a:moveTo>
                        <a:pt x="44574" y="22287"/>
                      </a:moveTo>
                      <a:cubicBezTo>
                        <a:pt x="44574" y="34596"/>
                        <a:pt x="34596" y="44574"/>
                        <a:pt x="22287" y="44574"/>
                      </a:cubicBezTo>
                      <a:cubicBezTo>
                        <a:pt x="9978" y="44574"/>
                        <a:pt x="0" y="34596"/>
                        <a:pt x="0" y="22287"/>
                      </a:cubicBezTo>
                      <a:cubicBezTo>
                        <a:pt x="0" y="9978"/>
                        <a:pt x="9978" y="0"/>
                        <a:pt x="22287" y="0"/>
                      </a:cubicBezTo>
                      <a:cubicBezTo>
                        <a:pt x="34596" y="0"/>
                        <a:pt x="44574" y="9978"/>
                        <a:pt x="44574" y="22287"/>
                      </a:cubicBezTo>
                      <a:close/>
                    </a:path>
                  </a:pathLst>
                </a:custGeom>
                <a:noFill/>
                <a:ln w="1718" cap="flat">
                  <a:solidFill>
                    <a:schemeClr val="bg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219169" rtl="0" eaLnBrk="1" fontAlgn="auto" latinLnBrk="0" hangingPunct="0">
                    <a:lnSpc>
                      <a:spcPct val="90000"/>
                    </a:lnSpc>
                    <a:spcBef>
                      <a:spcPts val="225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4A86"/>
                    </a:solidFill>
                    <a:effectLst/>
                    <a:uLnTx/>
                    <a:uFillTx/>
                    <a:latin typeface="Intel Clear" panose="020B0704020203020204" pitchFamily="34" charset="0"/>
                    <a:ea typeface="Intel Clear Hans Light" panose="020B0404020203020204" pitchFamily="34" charset="-122"/>
                    <a:cs typeface="+mn-ea"/>
                    <a:sym typeface="Intel Clear" panose="020B0704020203020204" pitchFamily="34" charset="0"/>
                  </a:endParaRPr>
                </a:p>
              </p:txBody>
            </p:sp>
            <p:sp>
              <p:nvSpPr>
                <p:cNvPr id="129" name="Freeform: Shape 343">
                  <a:extLst>
                    <a:ext uri="{FF2B5EF4-FFF2-40B4-BE49-F238E27FC236}">
                      <a16:creationId xmlns:a16="http://schemas.microsoft.com/office/drawing/2014/main" id="{C3CA9A7D-30FA-5560-19FA-0DF5C9D6D63A}"/>
                    </a:ext>
                  </a:extLst>
                </p:cNvPr>
                <p:cNvSpPr/>
                <p:nvPr/>
              </p:nvSpPr>
              <p:spPr>
                <a:xfrm>
                  <a:off x="3629312" y="5596144"/>
                  <a:ext cx="44574" cy="44573"/>
                </a:xfrm>
                <a:custGeom>
                  <a:avLst/>
                  <a:gdLst>
                    <a:gd name="connsiteX0" fmla="*/ 44574 w 44574"/>
                    <a:gd name="connsiteY0" fmla="*/ 22287 h 44573"/>
                    <a:gd name="connsiteX1" fmla="*/ 22287 w 44574"/>
                    <a:gd name="connsiteY1" fmla="*/ 44574 h 44573"/>
                    <a:gd name="connsiteX2" fmla="*/ 0 w 44574"/>
                    <a:gd name="connsiteY2" fmla="*/ 22287 h 44573"/>
                    <a:gd name="connsiteX3" fmla="*/ 22287 w 44574"/>
                    <a:gd name="connsiteY3" fmla="*/ 0 h 44573"/>
                    <a:gd name="connsiteX4" fmla="*/ 44574 w 44574"/>
                    <a:gd name="connsiteY4" fmla="*/ 22287 h 445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4574" h="44573">
                      <a:moveTo>
                        <a:pt x="44574" y="22287"/>
                      </a:moveTo>
                      <a:cubicBezTo>
                        <a:pt x="44574" y="34596"/>
                        <a:pt x="34596" y="44574"/>
                        <a:pt x="22287" y="44574"/>
                      </a:cubicBezTo>
                      <a:cubicBezTo>
                        <a:pt x="9978" y="44574"/>
                        <a:pt x="0" y="34596"/>
                        <a:pt x="0" y="22287"/>
                      </a:cubicBezTo>
                      <a:cubicBezTo>
                        <a:pt x="0" y="9978"/>
                        <a:pt x="9979" y="0"/>
                        <a:pt x="22287" y="0"/>
                      </a:cubicBezTo>
                      <a:cubicBezTo>
                        <a:pt x="34596" y="0"/>
                        <a:pt x="44574" y="9978"/>
                        <a:pt x="44574" y="22287"/>
                      </a:cubicBezTo>
                      <a:close/>
                    </a:path>
                  </a:pathLst>
                </a:custGeom>
                <a:noFill/>
                <a:ln w="1718" cap="flat">
                  <a:solidFill>
                    <a:schemeClr val="bg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219169" rtl="0" eaLnBrk="1" fontAlgn="auto" latinLnBrk="0" hangingPunct="0">
                    <a:lnSpc>
                      <a:spcPct val="90000"/>
                    </a:lnSpc>
                    <a:spcBef>
                      <a:spcPts val="225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4A86"/>
                    </a:solidFill>
                    <a:effectLst/>
                    <a:uLnTx/>
                    <a:uFillTx/>
                    <a:latin typeface="Intel Clear" panose="020B0704020203020204" pitchFamily="34" charset="0"/>
                    <a:ea typeface="Intel Clear Hans Light" panose="020B0404020203020204" pitchFamily="34" charset="-122"/>
                    <a:cs typeface="+mn-ea"/>
                    <a:sym typeface="Intel Clear" panose="020B0704020203020204" pitchFamily="34" charset="0"/>
                  </a:endParaRPr>
                </a:p>
              </p:txBody>
            </p:sp>
            <p:sp>
              <p:nvSpPr>
                <p:cNvPr id="130" name="Freeform: Shape 344">
                  <a:extLst>
                    <a:ext uri="{FF2B5EF4-FFF2-40B4-BE49-F238E27FC236}">
                      <a16:creationId xmlns:a16="http://schemas.microsoft.com/office/drawing/2014/main" id="{F026956B-4407-19D8-EF0D-0DD72C8FF1A1}"/>
                    </a:ext>
                  </a:extLst>
                </p:cNvPr>
                <p:cNvSpPr/>
                <p:nvPr/>
              </p:nvSpPr>
              <p:spPr>
                <a:xfrm>
                  <a:off x="3692577" y="5609882"/>
                  <a:ext cx="44574" cy="44573"/>
                </a:xfrm>
                <a:custGeom>
                  <a:avLst/>
                  <a:gdLst>
                    <a:gd name="connsiteX0" fmla="*/ 44574 w 44574"/>
                    <a:gd name="connsiteY0" fmla="*/ 22287 h 44573"/>
                    <a:gd name="connsiteX1" fmla="*/ 22288 w 44574"/>
                    <a:gd name="connsiteY1" fmla="*/ 44574 h 44573"/>
                    <a:gd name="connsiteX2" fmla="*/ 1 w 44574"/>
                    <a:gd name="connsiteY2" fmla="*/ 22287 h 44573"/>
                    <a:gd name="connsiteX3" fmla="*/ 22288 w 44574"/>
                    <a:gd name="connsiteY3" fmla="*/ 0 h 44573"/>
                    <a:gd name="connsiteX4" fmla="*/ 44574 w 44574"/>
                    <a:gd name="connsiteY4" fmla="*/ 22287 h 445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4574" h="44573">
                      <a:moveTo>
                        <a:pt x="44574" y="22287"/>
                      </a:moveTo>
                      <a:cubicBezTo>
                        <a:pt x="44574" y="34596"/>
                        <a:pt x="34596" y="44574"/>
                        <a:pt x="22288" y="44574"/>
                      </a:cubicBezTo>
                      <a:cubicBezTo>
                        <a:pt x="9979" y="44574"/>
                        <a:pt x="1" y="34596"/>
                        <a:pt x="1" y="22287"/>
                      </a:cubicBezTo>
                      <a:cubicBezTo>
                        <a:pt x="1" y="9978"/>
                        <a:pt x="9979" y="0"/>
                        <a:pt x="22288" y="0"/>
                      </a:cubicBezTo>
                      <a:cubicBezTo>
                        <a:pt x="34596" y="0"/>
                        <a:pt x="44574" y="9978"/>
                        <a:pt x="44574" y="22287"/>
                      </a:cubicBezTo>
                      <a:close/>
                    </a:path>
                  </a:pathLst>
                </a:custGeom>
                <a:noFill/>
                <a:ln w="1718" cap="flat">
                  <a:solidFill>
                    <a:schemeClr val="bg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219169" rtl="0" eaLnBrk="1" fontAlgn="auto" latinLnBrk="0" hangingPunct="0">
                    <a:lnSpc>
                      <a:spcPct val="90000"/>
                    </a:lnSpc>
                    <a:spcBef>
                      <a:spcPts val="225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4A86"/>
                    </a:solidFill>
                    <a:effectLst/>
                    <a:uLnTx/>
                    <a:uFillTx/>
                    <a:latin typeface="Intel Clear" panose="020B0704020203020204" pitchFamily="34" charset="0"/>
                    <a:ea typeface="Intel Clear Hans Light" panose="020B0404020203020204" pitchFamily="34" charset="-122"/>
                    <a:cs typeface="+mn-ea"/>
                    <a:sym typeface="Intel Clear" panose="020B0704020203020204" pitchFamily="34" charset="0"/>
                  </a:endParaRPr>
                </a:p>
              </p:txBody>
            </p:sp>
            <p:sp>
              <p:nvSpPr>
                <p:cNvPr id="131" name="Freeform: Shape 345">
                  <a:extLst>
                    <a:ext uri="{FF2B5EF4-FFF2-40B4-BE49-F238E27FC236}">
                      <a16:creationId xmlns:a16="http://schemas.microsoft.com/office/drawing/2014/main" id="{1DAABB4B-FC58-0DC1-E18F-EC87B523DD21}"/>
                    </a:ext>
                  </a:extLst>
                </p:cNvPr>
                <p:cNvSpPr/>
                <p:nvPr/>
              </p:nvSpPr>
              <p:spPr>
                <a:xfrm>
                  <a:off x="3564791" y="5636884"/>
                  <a:ext cx="44574" cy="44573"/>
                </a:xfrm>
                <a:custGeom>
                  <a:avLst/>
                  <a:gdLst>
                    <a:gd name="connsiteX0" fmla="*/ 44574 w 44574"/>
                    <a:gd name="connsiteY0" fmla="*/ 22287 h 44573"/>
                    <a:gd name="connsiteX1" fmla="*/ 22287 w 44574"/>
                    <a:gd name="connsiteY1" fmla="*/ 44574 h 44573"/>
                    <a:gd name="connsiteX2" fmla="*/ 0 w 44574"/>
                    <a:gd name="connsiteY2" fmla="*/ 22287 h 44573"/>
                    <a:gd name="connsiteX3" fmla="*/ 22287 w 44574"/>
                    <a:gd name="connsiteY3" fmla="*/ 0 h 44573"/>
                    <a:gd name="connsiteX4" fmla="*/ 44574 w 44574"/>
                    <a:gd name="connsiteY4" fmla="*/ 22287 h 445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4574" h="44573">
                      <a:moveTo>
                        <a:pt x="44574" y="22287"/>
                      </a:moveTo>
                      <a:cubicBezTo>
                        <a:pt x="44574" y="34596"/>
                        <a:pt x="34596" y="44574"/>
                        <a:pt x="22287" y="44574"/>
                      </a:cubicBezTo>
                      <a:cubicBezTo>
                        <a:pt x="9978" y="44574"/>
                        <a:pt x="0" y="34596"/>
                        <a:pt x="0" y="22287"/>
                      </a:cubicBezTo>
                      <a:cubicBezTo>
                        <a:pt x="0" y="9978"/>
                        <a:pt x="9978" y="0"/>
                        <a:pt x="22287" y="0"/>
                      </a:cubicBezTo>
                      <a:cubicBezTo>
                        <a:pt x="34596" y="0"/>
                        <a:pt x="44574" y="9978"/>
                        <a:pt x="44574" y="22287"/>
                      </a:cubicBezTo>
                      <a:close/>
                    </a:path>
                  </a:pathLst>
                </a:custGeom>
                <a:noFill/>
                <a:ln w="1718" cap="flat">
                  <a:solidFill>
                    <a:schemeClr val="bg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219169" rtl="0" eaLnBrk="1" fontAlgn="auto" latinLnBrk="0" hangingPunct="0">
                    <a:lnSpc>
                      <a:spcPct val="90000"/>
                    </a:lnSpc>
                    <a:spcBef>
                      <a:spcPts val="225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4A86"/>
                    </a:solidFill>
                    <a:effectLst/>
                    <a:uLnTx/>
                    <a:uFillTx/>
                    <a:latin typeface="Intel Clear" panose="020B0704020203020204" pitchFamily="34" charset="0"/>
                    <a:ea typeface="Intel Clear Hans Light" panose="020B0404020203020204" pitchFamily="34" charset="-122"/>
                    <a:cs typeface="+mn-ea"/>
                    <a:sym typeface="Intel Clear" panose="020B0704020203020204" pitchFamily="34" charset="0"/>
                  </a:endParaRPr>
                </a:p>
              </p:txBody>
            </p:sp>
            <p:sp>
              <p:nvSpPr>
                <p:cNvPr id="132" name="Freeform: Shape 346">
                  <a:extLst>
                    <a:ext uri="{FF2B5EF4-FFF2-40B4-BE49-F238E27FC236}">
                      <a16:creationId xmlns:a16="http://schemas.microsoft.com/office/drawing/2014/main" id="{39E926A4-33A4-DA2F-644F-2E117D3009A5}"/>
                    </a:ext>
                  </a:extLst>
                </p:cNvPr>
                <p:cNvSpPr/>
                <p:nvPr/>
              </p:nvSpPr>
              <p:spPr>
                <a:xfrm>
                  <a:off x="3538094" y="5682781"/>
                  <a:ext cx="44574" cy="44573"/>
                </a:xfrm>
                <a:custGeom>
                  <a:avLst/>
                  <a:gdLst>
                    <a:gd name="connsiteX0" fmla="*/ 44574 w 44574"/>
                    <a:gd name="connsiteY0" fmla="*/ 22287 h 44573"/>
                    <a:gd name="connsiteX1" fmla="*/ 22287 w 44574"/>
                    <a:gd name="connsiteY1" fmla="*/ 44574 h 44573"/>
                    <a:gd name="connsiteX2" fmla="*/ 0 w 44574"/>
                    <a:gd name="connsiteY2" fmla="*/ 22287 h 44573"/>
                    <a:gd name="connsiteX3" fmla="*/ 22287 w 44574"/>
                    <a:gd name="connsiteY3" fmla="*/ 0 h 44573"/>
                    <a:gd name="connsiteX4" fmla="*/ 44574 w 44574"/>
                    <a:gd name="connsiteY4" fmla="*/ 22287 h 445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4574" h="44573">
                      <a:moveTo>
                        <a:pt x="44574" y="22287"/>
                      </a:moveTo>
                      <a:cubicBezTo>
                        <a:pt x="44574" y="34596"/>
                        <a:pt x="34596" y="44574"/>
                        <a:pt x="22287" y="44574"/>
                      </a:cubicBezTo>
                      <a:cubicBezTo>
                        <a:pt x="9978" y="44574"/>
                        <a:pt x="0" y="34596"/>
                        <a:pt x="0" y="22287"/>
                      </a:cubicBezTo>
                      <a:cubicBezTo>
                        <a:pt x="0" y="9978"/>
                        <a:pt x="9978" y="0"/>
                        <a:pt x="22287" y="0"/>
                      </a:cubicBezTo>
                      <a:cubicBezTo>
                        <a:pt x="34596" y="0"/>
                        <a:pt x="44574" y="9978"/>
                        <a:pt x="44574" y="22287"/>
                      </a:cubicBezTo>
                      <a:close/>
                    </a:path>
                  </a:pathLst>
                </a:custGeom>
                <a:noFill/>
                <a:ln w="1718" cap="flat">
                  <a:solidFill>
                    <a:schemeClr val="bg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219169" rtl="0" eaLnBrk="1" fontAlgn="auto" latinLnBrk="0" hangingPunct="0">
                    <a:lnSpc>
                      <a:spcPct val="90000"/>
                    </a:lnSpc>
                    <a:spcBef>
                      <a:spcPts val="225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4A86"/>
                    </a:solidFill>
                    <a:effectLst/>
                    <a:uLnTx/>
                    <a:uFillTx/>
                    <a:latin typeface="Intel Clear" panose="020B0704020203020204" pitchFamily="34" charset="0"/>
                    <a:ea typeface="Intel Clear Hans Light" panose="020B0404020203020204" pitchFamily="34" charset="-122"/>
                    <a:cs typeface="+mn-ea"/>
                    <a:sym typeface="Intel Clear" panose="020B0704020203020204" pitchFamily="34" charset="0"/>
                  </a:endParaRPr>
                </a:p>
              </p:txBody>
            </p:sp>
            <p:sp>
              <p:nvSpPr>
                <p:cNvPr id="133" name="Freeform: Shape 347">
                  <a:extLst>
                    <a:ext uri="{FF2B5EF4-FFF2-40B4-BE49-F238E27FC236}">
                      <a16:creationId xmlns:a16="http://schemas.microsoft.com/office/drawing/2014/main" id="{68421D02-5AFA-DEB4-20F5-AE178DC8BA42}"/>
                    </a:ext>
                  </a:extLst>
                </p:cNvPr>
                <p:cNvSpPr/>
                <p:nvPr/>
              </p:nvSpPr>
              <p:spPr>
                <a:xfrm>
                  <a:off x="3600410" y="5682781"/>
                  <a:ext cx="44574" cy="44573"/>
                </a:xfrm>
                <a:custGeom>
                  <a:avLst/>
                  <a:gdLst>
                    <a:gd name="connsiteX0" fmla="*/ 44574 w 44574"/>
                    <a:gd name="connsiteY0" fmla="*/ 22287 h 44573"/>
                    <a:gd name="connsiteX1" fmla="*/ 22287 w 44574"/>
                    <a:gd name="connsiteY1" fmla="*/ 44574 h 44573"/>
                    <a:gd name="connsiteX2" fmla="*/ 0 w 44574"/>
                    <a:gd name="connsiteY2" fmla="*/ 22287 h 44573"/>
                    <a:gd name="connsiteX3" fmla="*/ 22287 w 44574"/>
                    <a:gd name="connsiteY3" fmla="*/ 0 h 44573"/>
                    <a:gd name="connsiteX4" fmla="*/ 44574 w 44574"/>
                    <a:gd name="connsiteY4" fmla="*/ 22287 h 445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4574" h="44573">
                      <a:moveTo>
                        <a:pt x="44574" y="22287"/>
                      </a:moveTo>
                      <a:cubicBezTo>
                        <a:pt x="44574" y="34596"/>
                        <a:pt x="34596" y="44574"/>
                        <a:pt x="22287" y="44574"/>
                      </a:cubicBezTo>
                      <a:cubicBezTo>
                        <a:pt x="9978" y="44574"/>
                        <a:pt x="0" y="34596"/>
                        <a:pt x="0" y="22287"/>
                      </a:cubicBezTo>
                      <a:cubicBezTo>
                        <a:pt x="0" y="9978"/>
                        <a:pt x="9978" y="0"/>
                        <a:pt x="22287" y="0"/>
                      </a:cubicBezTo>
                      <a:cubicBezTo>
                        <a:pt x="34596" y="0"/>
                        <a:pt x="44574" y="9978"/>
                        <a:pt x="44574" y="22287"/>
                      </a:cubicBezTo>
                      <a:close/>
                    </a:path>
                  </a:pathLst>
                </a:custGeom>
                <a:noFill/>
                <a:ln w="1718" cap="flat">
                  <a:solidFill>
                    <a:schemeClr val="bg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219169" rtl="0" eaLnBrk="1" fontAlgn="auto" latinLnBrk="0" hangingPunct="0">
                    <a:lnSpc>
                      <a:spcPct val="90000"/>
                    </a:lnSpc>
                    <a:spcBef>
                      <a:spcPts val="225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4A86"/>
                    </a:solidFill>
                    <a:effectLst/>
                    <a:uLnTx/>
                    <a:uFillTx/>
                    <a:latin typeface="Intel Clear" panose="020B0704020203020204" pitchFamily="34" charset="0"/>
                    <a:ea typeface="Intel Clear Hans Light" panose="020B0404020203020204" pitchFamily="34" charset="-122"/>
                    <a:cs typeface="+mn-ea"/>
                    <a:sym typeface="Intel Clear" panose="020B0704020203020204" pitchFamily="34" charset="0"/>
                  </a:endParaRPr>
                </a:p>
              </p:txBody>
            </p:sp>
            <p:sp>
              <p:nvSpPr>
                <p:cNvPr id="134" name="Freeform: Shape 348">
                  <a:extLst>
                    <a:ext uri="{FF2B5EF4-FFF2-40B4-BE49-F238E27FC236}">
                      <a16:creationId xmlns:a16="http://schemas.microsoft.com/office/drawing/2014/main" id="{DA7FA37F-1F4F-8F39-EC57-5054B44C62C2}"/>
                    </a:ext>
                  </a:extLst>
                </p:cNvPr>
                <p:cNvSpPr/>
                <p:nvPr/>
              </p:nvSpPr>
              <p:spPr>
                <a:xfrm>
                  <a:off x="3658757" y="5658425"/>
                  <a:ext cx="44574" cy="44573"/>
                </a:xfrm>
                <a:custGeom>
                  <a:avLst/>
                  <a:gdLst>
                    <a:gd name="connsiteX0" fmla="*/ 44574 w 44574"/>
                    <a:gd name="connsiteY0" fmla="*/ 22287 h 44573"/>
                    <a:gd name="connsiteX1" fmla="*/ 22287 w 44574"/>
                    <a:gd name="connsiteY1" fmla="*/ 44574 h 44573"/>
                    <a:gd name="connsiteX2" fmla="*/ 0 w 44574"/>
                    <a:gd name="connsiteY2" fmla="*/ 22287 h 44573"/>
                    <a:gd name="connsiteX3" fmla="*/ 22287 w 44574"/>
                    <a:gd name="connsiteY3" fmla="*/ 0 h 44573"/>
                    <a:gd name="connsiteX4" fmla="*/ 44574 w 44574"/>
                    <a:gd name="connsiteY4" fmla="*/ 22287 h 445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4574" h="44573">
                      <a:moveTo>
                        <a:pt x="44574" y="22287"/>
                      </a:moveTo>
                      <a:cubicBezTo>
                        <a:pt x="44574" y="34596"/>
                        <a:pt x="34596" y="44574"/>
                        <a:pt x="22287" y="44574"/>
                      </a:cubicBezTo>
                      <a:cubicBezTo>
                        <a:pt x="9978" y="44574"/>
                        <a:pt x="0" y="34596"/>
                        <a:pt x="0" y="22287"/>
                      </a:cubicBezTo>
                      <a:cubicBezTo>
                        <a:pt x="0" y="9978"/>
                        <a:pt x="9979" y="0"/>
                        <a:pt x="22287" y="0"/>
                      </a:cubicBezTo>
                      <a:cubicBezTo>
                        <a:pt x="34596" y="0"/>
                        <a:pt x="44574" y="9978"/>
                        <a:pt x="44574" y="22287"/>
                      </a:cubicBezTo>
                      <a:close/>
                    </a:path>
                  </a:pathLst>
                </a:custGeom>
                <a:noFill/>
                <a:ln w="1718" cap="flat">
                  <a:solidFill>
                    <a:schemeClr val="bg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219169" rtl="0" eaLnBrk="1" fontAlgn="auto" latinLnBrk="0" hangingPunct="0">
                    <a:lnSpc>
                      <a:spcPct val="90000"/>
                    </a:lnSpc>
                    <a:spcBef>
                      <a:spcPts val="225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4A86"/>
                    </a:solidFill>
                    <a:effectLst/>
                    <a:uLnTx/>
                    <a:uFillTx/>
                    <a:latin typeface="Intel Clear" panose="020B0704020203020204" pitchFamily="34" charset="0"/>
                    <a:ea typeface="Intel Clear Hans Light" panose="020B0404020203020204" pitchFamily="34" charset="-122"/>
                    <a:cs typeface="+mn-ea"/>
                    <a:sym typeface="Intel Clear" panose="020B0704020203020204" pitchFamily="34" charset="0"/>
                  </a:endParaRPr>
                </a:p>
              </p:txBody>
            </p:sp>
            <p:sp>
              <p:nvSpPr>
                <p:cNvPr id="135" name="Freeform: Shape 349">
                  <a:extLst>
                    <a:ext uri="{FF2B5EF4-FFF2-40B4-BE49-F238E27FC236}">
                      <a16:creationId xmlns:a16="http://schemas.microsoft.com/office/drawing/2014/main" id="{AD1AA989-D10F-B343-A24A-66D779012020}"/>
                    </a:ext>
                  </a:extLst>
                </p:cNvPr>
                <p:cNvSpPr/>
                <p:nvPr/>
              </p:nvSpPr>
              <p:spPr>
                <a:xfrm>
                  <a:off x="3735286" y="5685970"/>
                  <a:ext cx="44574" cy="44573"/>
                </a:xfrm>
                <a:custGeom>
                  <a:avLst/>
                  <a:gdLst>
                    <a:gd name="connsiteX0" fmla="*/ 44574 w 44574"/>
                    <a:gd name="connsiteY0" fmla="*/ 22287 h 44573"/>
                    <a:gd name="connsiteX1" fmla="*/ 22287 w 44574"/>
                    <a:gd name="connsiteY1" fmla="*/ 44574 h 44573"/>
                    <a:gd name="connsiteX2" fmla="*/ 0 w 44574"/>
                    <a:gd name="connsiteY2" fmla="*/ 22287 h 44573"/>
                    <a:gd name="connsiteX3" fmla="*/ 22287 w 44574"/>
                    <a:gd name="connsiteY3" fmla="*/ 0 h 44573"/>
                    <a:gd name="connsiteX4" fmla="*/ 44574 w 44574"/>
                    <a:gd name="connsiteY4" fmla="*/ 22287 h 445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4574" h="44573">
                      <a:moveTo>
                        <a:pt x="44574" y="22287"/>
                      </a:moveTo>
                      <a:cubicBezTo>
                        <a:pt x="44574" y="34596"/>
                        <a:pt x="34596" y="44574"/>
                        <a:pt x="22287" y="44574"/>
                      </a:cubicBezTo>
                      <a:cubicBezTo>
                        <a:pt x="9978" y="44574"/>
                        <a:pt x="0" y="34596"/>
                        <a:pt x="0" y="22287"/>
                      </a:cubicBezTo>
                      <a:cubicBezTo>
                        <a:pt x="0" y="9978"/>
                        <a:pt x="9979" y="0"/>
                        <a:pt x="22287" y="0"/>
                      </a:cubicBezTo>
                      <a:cubicBezTo>
                        <a:pt x="34596" y="0"/>
                        <a:pt x="44574" y="9978"/>
                        <a:pt x="44574" y="22287"/>
                      </a:cubicBezTo>
                      <a:close/>
                    </a:path>
                  </a:pathLst>
                </a:custGeom>
                <a:noFill/>
                <a:ln w="1718" cap="flat">
                  <a:solidFill>
                    <a:schemeClr val="bg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219169" rtl="0" eaLnBrk="1" fontAlgn="auto" latinLnBrk="0" hangingPunct="0">
                    <a:lnSpc>
                      <a:spcPct val="90000"/>
                    </a:lnSpc>
                    <a:spcBef>
                      <a:spcPts val="225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4A86"/>
                    </a:solidFill>
                    <a:effectLst/>
                    <a:uLnTx/>
                    <a:uFillTx/>
                    <a:latin typeface="Intel Clear" panose="020B0704020203020204" pitchFamily="34" charset="0"/>
                    <a:ea typeface="Intel Clear Hans Light" panose="020B0404020203020204" pitchFamily="34" charset="-122"/>
                    <a:cs typeface="+mn-ea"/>
                    <a:sym typeface="Intel Clear" panose="020B0704020203020204" pitchFamily="34" charset="0"/>
                  </a:endParaRPr>
                </a:p>
              </p:txBody>
            </p:sp>
            <p:sp>
              <p:nvSpPr>
                <p:cNvPr id="136" name="Freeform: Shape 350">
                  <a:extLst>
                    <a:ext uri="{FF2B5EF4-FFF2-40B4-BE49-F238E27FC236}">
                      <a16:creationId xmlns:a16="http://schemas.microsoft.com/office/drawing/2014/main" id="{CFF22D21-0D57-5674-DB31-53548329BE34}"/>
                    </a:ext>
                  </a:extLst>
                </p:cNvPr>
                <p:cNvSpPr/>
                <p:nvPr/>
              </p:nvSpPr>
              <p:spPr>
                <a:xfrm>
                  <a:off x="3453830" y="5693806"/>
                  <a:ext cx="44574" cy="44573"/>
                </a:xfrm>
                <a:custGeom>
                  <a:avLst/>
                  <a:gdLst>
                    <a:gd name="connsiteX0" fmla="*/ 44574 w 44574"/>
                    <a:gd name="connsiteY0" fmla="*/ 22287 h 44573"/>
                    <a:gd name="connsiteX1" fmla="*/ 22287 w 44574"/>
                    <a:gd name="connsiteY1" fmla="*/ 44574 h 44573"/>
                    <a:gd name="connsiteX2" fmla="*/ 0 w 44574"/>
                    <a:gd name="connsiteY2" fmla="*/ 22287 h 44573"/>
                    <a:gd name="connsiteX3" fmla="*/ 22287 w 44574"/>
                    <a:gd name="connsiteY3" fmla="*/ 0 h 44573"/>
                    <a:gd name="connsiteX4" fmla="*/ 44574 w 44574"/>
                    <a:gd name="connsiteY4" fmla="*/ 22287 h 445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4574" h="44573">
                      <a:moveTo>
                        <a:pt x="44574" y="22287"/>
                      </a:moveTo>
                      <a:cubicBezTo>
                        <a:pt x="44574" y="34596"/>
                        <a:pt x="34596" y="44574"/>
                        <a:pt x="22287" y="44574"/>
                      </a:cubicBezTo>
                      <a:cubicBezTo>
                        <a:pt x="9978" y="44574"/>
                        <a:pt x="0" y="34596"/>
                        <a:pt x="0" y="22287"/>
                      </a:cubicBezTo>
                      <a:cubicBezTo>
                        <a:pt x="0" y="9978"/>
                        <a:pt x="9978" y="0"/>
                        <a:pt x="22287" y="0"/>
                      </a:cubicBezTo>
                      <a:cubicBezTo>
                        <a:pt x="34596" y="0"/>
                        <a:pt x="44574" y="9978"/>
                        <a:pt x="44574" y="22287"/>
                      </a:cubicBezTo>
                      <a:close/>
                    </a:path>
                  </a:pathLst>
                </a:custGeom>
                <a:noFill/>
                <a:ln w="1718" cap="flat">
                  <a:solidFill>
                    <a:schemeClr val="bg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219169" rtl="0" eaLnBrk="1" fontAlgn="auto" latinLnBrk="0" hangingPunct="0">
                    <a:lnSpc>
                      <a:spcPct val="90000"/>
                    </a:lnSpc>
                    <a:spcBef>
                      <a:spcPts val="225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4A86"/>
                    </a:solidFill>
                    <a:effectLst/>
                    <a:uLnTx/>
                    <a:uFillTx/>
                    <a:latin typeface="Intel Clear" panose="020B0704020203020204" pitchFamily="34" charset="0"/>
                    <a:ea typeface="Intel Clear Hans Light" panose="020B0404020203020204" pitchFamily="34" charset="-122"/>
                    <a:cs typeface="+mn-ea"/>
                    <a:sym typeface="Intel Clear" panose="020B0704020203020204" pitchFamily="34" charset="0"/>
                  </a:endParaRPr>
                </a:p>
              </p:txBody>
            </p:sp>
            <p:sp>
              <p:nvSpPr>
                <p:cNvPr id="137" name="Freeform: Shape 351">
                  <a:extLst>
                    <a:ext uri="{FF2B5EF4-FFF2-40B4-BE49-F238E27FC236}">
                      <a16:creationId xmlns:a16="http://schemas.microsoft.com/office/drawing/2014/main" id="{53359012-8457-0D77-0225-FB384C1724B9}"/>
                    </a:ext>
                  </a:extLst>
                </p:cNvPr>
                <p:cNvSpPr/>
                <p:nvPr/>
              </p:nvSpPr>
              <p:spPr>
                <a:xfrm>
                  <a:off x="3541181" y="5800457"/>
                  <a:ext cx="44574" cy="44573"/>
                </a:xfrm>
                <a:custGeom>
                  <a:avLst/>
                  <a:gdLst>
                    <a:gd name="connsiteX0" fmla="*/ 44574 w 44574"/>
                    <a:gd name="connsiteY0" fmla="*/ 22287 h 44573"/>
                    <a:gd name="connsiteX1" fmla="*/ 22287 w 44574"/>
                    <a:gd name="connsiteY1" fmla="*/ 44574 h 44573"/>
                    <a:gd name="connsiteX2" fmla="*/ 0 w 44574"/>
                    <a:gd name="connsiteY2" fmla="*/ 22287 h 44573"/>
                    <a:gd name="connsiteX3" fmla="*/ 22287 w 44574"/>
                    <a:gd name="connsiteY3" fmla="*/ 0 h 44573"/>
                    <a:gd name="connsiteX4" fmla="*/ 44574 w 44574"/>
                    <a:gd name="connsiteY4" fmla="*/ 22287 h 445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4574" h="44573">
                      <a:moveTo>
                        <a:pt x="44574" y="22287"/>
                      </a:moveTo>
                      <a:cubicBezTo>
                        <a:pt x="44574" y="34596"/>
                        <a:pt x="34596" y="44574"/>
                        <a:pt x="22287" y="44574"/>
                      </a:cubicBezTo>
                      <a:cubicBezTo>
                        <a:pt x="9978" y="44574"/>
                        <a:pt x="0" y="34596"/>
                        <a:pt x="0" y="22287"/>
                      </a:cubicBezTo>
                      <a:cubicBezTo>
                        <a:pt x="0" y="9978"/>
                        <a:pt x="9978" y="0"/>
                        <a:pt x="22287" y="0"/>
                      </a:cubicBezTo>
                      <a:cubicBezTo>
                        <a:pt x="34596" y="0"/>
                        <a:pt x="44574" y="9978"/>
                        <a:pt x="44574" y="22287"/>
                      </a:cubicBezTo>
                      <a:close/>
                    </a:path>
                  </a:pathLst>
                </a:custGeom>
                <a:noFill/>
                <a:ln w="1718" cap="flat">
                  <a:solidFill>
                    <a:schemeClr val="bg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219169" rtl="0" eaLnBrk="1" fontAlgn="auto" latinLnBrk="0" hangingPunct="0">
                    <a:lnSpc>
                      <a:spcPct val="90000"/>
                    </a:lnSpc>
                    <a:spcBef>
                      <a:spcPts val="225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4A86"/>
                    </a:solidFill>
                    <a:effectLst/>
                    <a:uLnTx/>
                    <a:uFillTx/>
                    <a:latin typeface="Intel Clear" panose="020B0704020203020204" pitchFamily="34" charset="0"/>
                    <a:ea typeface="Intel Clear Hans Light" panose="020B0404020203020204" pitchFamily="34" charset="-122"/>
                    <a:cs typeface="+mn-ea"/>
                    <a:sym typeface="Intel Clear" panose="020B0704020203020204" pitchFamily="34" charset="0"/>
                  </a:endParaRPr>
                </a:p>
              </p:txBody>
            </p:sp>
            <p:sp>
              <p:nvSpPr>
                <p:cNvPr id="138" name="Freeform: Shape 352">
                  <a:extLst>
                    <a:ext uri="{FF2B5EF4-FFF2-40B4-BE49-F238E27FC236}">
                      <a16:creationId xmlns:a16="http://schemas.microsoft.com/office/drawing/2014/main" id="{0E2720BB-A034-1414-5C18-B4076E557BA6}"/>
                    </a:ext>
                  </a:extLst>
                </p:cNvPr>
                <p:cNvSpPr/>
                <p:nvPr/>
              </p:nvSpPr>
              <p:spPr>
                <a:xfrm>
                  <a:off x="3588231" y="5772845"/>
                  <a:ext cx="44574" cy="44573"/>
                </a:xfrm>
                <a:custGeom>
                  <a:avLst/>
                  <a:gdLst>
                    <a:gd name="connsiteX0" fmla="*/ 44574 w 44574"/>
                    <a:gd name="connsiteY0" fmla="*/ 22287 h 44573"/>
                    <a:gd name="connsiteX1" fmla="*/ 22287 w 44574"/>
                    <a:gd name="connsiteY1" fmla="*/ 44574 h 44573"/>
                    <a:gd name="connsiteX2" fmla="*/ 0 w 44574"/>
                    <a:gd name="connsiteY2" fmla="*/ 22287 h 44573"/>
                    <a:gd name="connsiteX3" fmla="*/ 22287 w 44574"/>
                    <a:gd name="connsiteY3" fmla="*/ 0 h 44573"/>
                    <a:gd name="connsiteX4" fmla="*/ 44574 w 44574"/>
                    <a:gd name="connsiteY4" fmla="*/ 22287 h 445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4574" h="44573">
                      <a:moveTo>
                        <a:pt x="44574" y="22287"/>
                      </a:moveTo>
                      <a:cubicBezTo>
                        <a:pt x="44574" y="34596"/>
                        <a:pt x="34596" y="44574"/>
                        <a:pt x="22287" y="44574"/>
                      </a:cubicBezTo>
                      <a:cubicBezTo>
                        <a:pt x="9979" y="44574"/>
                        <a:pt x="0" y="34596"/>
                        <a:pt x="0" y="22287"/>
                      </a:cubicBezTo>
                      <a:cubicBezTo>
                        <a:pt x="0" y="9978"/>
                        <a:pt x="9979" y="0"/>
                        <a:pt x="22287" y="0"/>
                      </a:cubicBezTo>
                      <a:cubicBezTo>
                        <a:pt x="34596" y="0"/>
                        <a:pt x="44574" y="9978"/>
                        <a:pt x="44574" y="22287"/>
                      </a:cubicBezTo>
                      <a:close/>
                    </a:path>
                  </a:pathLst>
                </a:custGeom>
                <a:noFill/>
                <a:ln w="1718" cap="flat">
                  <a:solidFill>
                    <a:schemeClr val="bg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219169" rtl="0" eaLnBrk="1" fontAlgn="auto" latinLnBrk="0" hangingPunct="0">
                    <a:lnSpc>
                      <a:spcPct val="90000"/>
                    </a:lnSpc>
                    <a:spcBef>
                      <a:spcPts val="225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4A86"/>
                    </a:solidFill>
                    <a:effectLst/>
                    <a:uLnTx/>
                    <a:uFillTx/>
                    <a:latin typeface="Intel Clear" panose="020B0704020203020204" pitchFamily="34" charset="0"/>
                    <a:ea typeface="Intel Clear Hans Light" panose="020B0404020203020204" pitchFamily="34" charset="-122"/>
                    <a:cs typeface="+mn-ea"/>
                    <a:sym typeface="Intel Clear" panose="020B0704020203020204" pitchFamily="34" charset="0"/>
                  </a:endParaRPr>
                </a:p>
              </p:txBody>
            </p:sp>
            <p:sp>
              <p:nvSpPr>
                <p:cNvPr id="139" name="Freeform: Shape 353">
                  <a:extLst>
                    <a:ext uri="{FF2B5EF4-FFF2-40B4-BE49-F238E27FC236}">
                      <a16:creationId xmlns:a16="http://schemas.microsoft.com/office/drawing/2014/main" id="{DB632096-615F-02E0-A0EC-769FBF51D86B}"/>
                    </a:ext>
                  </a:extLst>
                </p:cNvPr>
                <p:cNvSpPr/>
                <p:nvPr/>
              </p:nvSpPr>
              <p:spPr>
                <a:xfrm>
                  <a:off x="3695325" y="5818979"/>
                  <a:ext cx="44574" cy="44573"/>
                </a:xfrm>
                <a:custGeom>
                  <a:avLst/>
                  <a:gdLst>
                    <a:gd name="connsiteX0" fmla="*/ 44574 w 44574"/>
                    <a:gd name="connsiteY0" fmla="*/ 22287 h 44573"/>
                    <a:gd name="connsiteX1" fmla="*/ 22287 w 44574"/>
                    <a:gd name="connsiteY1" fmla="*/ 44574 h 44573"/>
                    <a:gd name="connsiteX2" fmla="*/ 0 w 44574"/>
                    <a:gd name="connsiteY2" fmla="*/ 22287 h 44573"/>
                    <a:gd name="connsiteX3" fmla="*/ 22287 w 44574"/>
                    <a:gd name="connsiteY3" fmla="*/ 0 h 44573"/>
                    <a:gd name="connsiteX4" fmla="*/ 44574 w 44574"/>
                    <a:gd name="connsiteY4" fmla="*/ 22287 h 445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4574" h="44573">
                      <a:moveTo>
                        <a:pt x="44574" y="22287"/>
                      </a:moveTo>
                      <a:cubicBezTo>
                        <a:pt x="44574" y="34596"/>
                        <a:pt x="34596" y="44574"/>
                        <a:pt x="22287" y="44574"/>
                      </a:cubicBezTo>
                      <a:cubicBezTo>
                        <a:pt x="9978" y="44574"/>
                        <a:pt x="0" y="34596"/>
                        <a:pt x="0" y="22287"/>
                      </a:cubicBezTo>
                      <a:cubicBezTo>
                        <a:pt x="0" y="9978"/>
                        <a:pt x="9979" y="0"/>
                        <a:pt x="22287" y="0"/>
                      </a:cubicBezTo>
                      <a:cubicBezTo>
                        <a:pt x="34596" y="0"/>
                        <a:pt x="44574" y="9978"/>
                        <a:pt x="44574" y="22287"/>
                      </a:cubicBezTo>
                      <a:close/>
                    </a:path>
                  </a:pathLst>
                </a:custGeom>
                <a:noFill/>
                <a:ln w="1718" cap="flat">
                  <a:solidFill>
                    <a:schemeClr val="bg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219169" rtl="0" eaLnBrk="1" fontAlgn="auto" latinLnBrk="0" hangingPunct="0">
                    <a:lnSpc>
                      <a:spcPct val="90000"/>
                    </a:lnSpc>
                    <a:spcBef>
                      <a:spcPts val="225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4A86"/>
                    </a:solidFill>
                    <a:effectLst/>
                    <a:uLnTx/>
                    <a:uFillTx/>
                    <a:latin typeface="Intel Clear" panose="020B0704020203020204" pitchFamily="34" charset="0"/>
                    <a:ea typeface="Intel Clear Hans Light" panose="020B0404020203020204" pitchFamily="34" charset="-122"/>
                    <a:cs typeface="+mn-ea"/>
                    <a:sym typeface="Intel Clear" panose="020B0704020203020204" pitchFamily="34" charset="0"/>
                  </a:endParaRPr>
                </a:p>
              </p:txBody>
            </p:sp>
            <p:sp>
              <p:nvSpPr>
                <p:cNvPr id="140" name="Freeform: Shape 354">
                  <a:extLst>
                    <a:ext uri="{FF2B5EF4-FFF2-40B4-BE49-F238E27FC236}">
                      <a16:creationId xmlns:a16="http://schemas.microsoft.com/office/drawing/2014/main" id="{B5D8F1AD-27A7-7F40-59C3-4CEB295D79D3}"/>
                    </a:ext>
                  </a:extLst>
                </p:cNvPr>
                <p:cNvSpPr/>
                <p:nvPr/>
              </p:nvSpPr>
              <p:spPr>
                <a:xfrm>
                  <a:off x="3695970" y="5889096"/>
                  <a:ext cx="44574" cy="44573"/>
                </a:xfrm>
                <a:custGeom>
                  <a:avLst/>
                  <a:gdLst>
                    <a:gd name="connsiteX0" fmla="*/ 44574 w 44574"/>
                    <a:gd name="connsiteY0" fmla="*/ 22287 h 44573"/>
                    <a:gd name="connsiteX1" fmla="*/ 22288 w 44574"/>
                    <a:gd name="connsiteY1" fmla="*/ 44574 h 44573"/>
                    <a:gd name="connsiteX2" fmla="*/ 1 w 44574"/>
                    <a:gd name="connsiteY2" fmla="*/ 22287 h 44573"/>
                    <a:gd name="connsiteX3" fmla="*/ 22288 w 44574"/>
                    <a:gd name="connsiteY3" fmla="*/ 0 h 44573"/>
                    <a:gd name="connsiteX4" fmla="*/ 44574 w 44574"/>
                    <a:gd name="connsiteY4" fmla="*/ 22287 h 445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4574" h="44573">
                      <a:moveTo>
                        <a:pt x="44574" y="22287"/>
                      </a:moveTo>
                      <a:cubicBezTo>
                        <a:pt x="44574" y="34596"/>
                        <a:pt x="34596" y="44574"/>
                        <a:pt x="22288" y="44574"/>
                      </a:cubicBezTo>
                      <a:cubicBezTo>
                        <a:pt x="9979" y="44574"/>
                        <a:pt x="1" y="34596"/>
                        <a:pt x="1" y="22287"/>
                      </a:cubicBezTo>
                      <a:cubicBezTo>
                        <a:pt x="1" y="9978"/>
                        <a:pt x="9979" y="0"/>
                        <a:pt x="22288" y="0"/>
                      </a:cubicBezTo>
                      <a:cubicBezTo>
                        <a:pt x="34596" y="0"/>
                        <a:pt x="44574" y="9978"/>
                        <a:pt x="44574" y="22287"/>
                      </a:cubicBezTo>
                      <a:close/>
                    </a:path>
                  </a:pathLst>
                </a:custGeom>
                <a:noFill/>
                <a:ln w="1718" cap="flat">
                  <a:solidFill>
                    <a:schemeClr val="bg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219169" rtl="0" eaLnBrk="1" fontAlgn="auto" latinLnBrk="0" hangingPunct="0">
                    <a:lnSpc>
                      <a:spcPct val="90000"/>
                    </a:lnSpc>
                    <a:spcBef>
                      <a:spcPts val="225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4A86"/>
                    </a:solidFill>
                    <a:effectLst/>
                    <a:uLnTx/>
                    <a:uFillTx/>
                    <a:latin typeface="Intel Clear" panose="020B0704020203020204" pitchFamily="34" charset="0"/>
                    <a:ea typeface="Intel Clear Hans Light" panose="020B0404020203020204" pitchFamily="34" charset="-122"/>
                    <a:cs typeface="+mn-ea"/>
                    <a:sym typeface="Intel Clear" panose="020B0704020203020204" pitchFamily="34" charset="0"/>
                  </a:endParaRPr>
                </a:p>
              </p:txBody>
            </p:sp>
            <p:sp>
              <p:nvSpPr>
                <p:cNvPr id="141" name="Freeform: Shape 355">
                  <a:extLst>
                    <a:ext uri="{FF2B5EF4-FFF2-40B4-BE49-F238E27FC236}">
                      <a16:creationId xmlns:a16="http://schemas.microsoft.com/office/drawing/2014/main" id="{A86CCF4F-58DA-467D-E78B-8056B8A94248}"/>
                    </a:ext>
                  </a:extLst>
                </p:cNvPr>
                <p:cNvSpPr/>
                <p:nvPr/>
              </p:nvSpPr>
              <p:spPr>
                <a:xfrm>
                  <a:off x="3628192" y="5889096"/>
                  <a:ext cx="44574" cy="44573"/>
                </a:xfrm>
                <a:custGeom>
                  <a:avLst/>
                  <a:gdLst>
                    <a:gd name="connsiteX0" fmla="*/ 44574 w 44574"/>
                    <a:gd name="connsiteY0" fmla="*/ 22287 h 44573"/>
                    <a:gd name="connsiteX1" fmla="*/ 22287 w 44574"/>
                    <a:gd name="connsiteY1" fmla="*/ 44574 h 44573"/>
                    <a:gd name="connsiteX2" fmla="*/ 0 w 44574"/>
                    <a:gd name="connsiteY2" fmla="*/ 22287 h 44573"/>
                    <a:gd name="connsiteX3" fmla="*/ 22287 w 44574"/>
                    <a:gd name="connsiteY3" fmla="*/ 0 h 44573"/>
                    <a:gd name="connsiteX4" fmla="*/ 44574 w 44574"/>
                    <a:gd name="connsiteY4" fmla="*/ 22287 h 445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4574" h="44573">
                      <a:moveTo>
                        <a:pt x="44574" y="22287"/>
                      </a:moveTo>
                      <a:cubicBezTo>
                        <a:pt x="44574" y="34596"/>
                        <a:pt x="34596" y="44574"/>
                        <a:pt x="22287" y="44574"/>
                      </a:cubicBezTo>
                      <a:cubicBezTo>
                        <a:pt x="9978" y="44574"/>
                        <a:pt x="0" y="34596"/>
                        <a:pt x="0" y="22287"/>
                      </a:cubicBezTo>
                      <a:cubicBezTo>
                        <a:pt x="0" y="9978"/>
                        <a:pt x="9979" y="0"/>
                        <a:pt x="22287" y="0"/>
                      </a:cubicBezTo>
                      <a:cubicBezTo>
                        <a:pt x="34596" y="0"/>
                        <a:pt x="44574" y="9978"/>
                        <a:pt x="44574" y="22287"/>
                      </a:cubicBezTo>
                      <a:close/>
                    </a:path>
                  </a:pathLst>
                </a:custGeom>
                <a:noFill/>
                <a:ln w="1718" cap="flat">
                  <a:solidFill>
                    <a:schemeClr val="bg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219169" rtl="0" eaLnBrk="1" fontAlgn="auto" latinLnBrk="0" hangingPunct="0">
                    <a:lnSpc>
                      <a:spcPct val="90000"/>
                    </a:lnSpc>
                    <a:spcBef>
                      <a:spcPts val="225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4A86"/>
                    </a:solidFill>
                    <a:effectLst/>
                    <a:uLnTx/>
                    <a:uFillTx/>
                    <a:latin typeface="Intel Clear" panose="020B0704020203020204" pitchFamily="34" charset="0"/>
                    <a:ea typeface="Intel Clear Hans Light" panose="020B0404020203020204" pitchFamily="34" charset="-122"/>
                    <a:cs typeface="+mn-ea"/>
                    <a:sym typeface="Intel Clear" panose="020B0704020203020204" pitchFamily="34" charset="0"/>
                  </a:endParaRPr>
                </a:p>
              </p:txBody>
            </p:sp>
            <p:sp>
              <p:nvSpPr>
                <p:cNvPr id="142" name="Freeform: Shape 356">
                  <a:extLst>
                    <a:ext uri="{FF2B5EF4-FFF2-40B4-BE49-F238E27FC236}">
                      <a16:creationId xmlns:a16="http://schemas.microsoft.com/office/drawing/2014/main" id="{9DCD2184-DA84-D369-C22C-16967CFBF8E4}"/>
                    </a:ext>
                  </a:extLst>
                </p:cNvPr>
                <p:cNvSpPr/>
                <p:nvPr/>
              </p:nvSpPr>
              <p:spPr>
                <a:xfrm>
                  <a:off x="3505223" y="5889096"/>
                  <a:ext cx="44574" cy="44573"/>
                </a:xfrm>
                <a:custGeom>
                  <a:avLst/>
                  <a:gdLst>
                    <a:gd name="connsiteX0" fmla="*/ 44574 w 44574"/>
                    <a:gd name="connsiteY0" fmla="*/ 22287 h 44573"/>
                    <a:gd name="connsiteX1" fmla="*/ 22287 w 44574"/>
                    <a:gd name="connsiteY1" fmla="*/ 44574 h 44573"/>
                    <a:gd name="connsiteX2" fmla="*/ 0 w 44574"/>
                    <a:gd name="connsiteY2" fmla="*/ 22287 h 44573"/>
                    <a:gd name="connsiteX3" fmla="*/ 22287 w 44574"/>
                    <a:gd name="connsiteY3" fmla="*/ 0 h 44573"/>
                    <a:gd name="connsiteX4" fmla="*/ 44574 w 44574"/>
                    <a:gd name="connsiteY4" fmla="*/ 22287 h 445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4574" h="44573">
                      <a:moveTo>
                        <a:pt x="44574" y="22287"/>
                      </a:moveTo>
                      <a:cubicBezTo>
                        <a:pt x="44574" y="34596"/>
                        <a:pt x="34596" y="44574"/>
                        <a:pt x="22287" y="44574"/>
                      </a:cubicBezTo>
                      <a:cubicBezTo>
                        <a:pt x="9978" y="44574"/>
                        <a:pt x="0" y="34596"/>
                        <a:pt x="0" y="22287"/>
                      </a:cubicBezTo>
                      <a:cubicBezTo>
                        <a:pt x="0" y="9978"/>
                        <a:pt x="9978" y="0"/>
                        <a:pt x="22287" y="0"/>
                      </a:cubicBezTo>
                      <a:cubicBezTo>
                        <a:pt x="34596" y="0"/>
                        <a:pt x="44574" y="9978"/>
                        <a:pt x="44574" y="22287"/>
                      </a:cubicBezTo>
                      <a:close/>
                    </a:path>
                  </a:pathLst>
                </a:custGeom>
                <a:noFill/>
                <a:ln w="1718" cap="flat">
                  <a:solidFill>
                    <a:schemeClr val="bg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219169" rtl="0" eaLnBrk="1" fontAlgn="auto" latinLnBrk="0" hangingPunct="0">
                    <a:lnSpc>
                      <a:spcPct val="90000"/>
                    </a:lnSpc>
                    <a:spcBef>
                      <a:spcPts val="225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4A86"/>
                    </a:solidFill>
                    <a:effectLst/>
                    <a:uLnTx/>
                    <a:uFillTx/>
                    <a:latin typeface="Intel Clear" panose="020B0704020203020204" pitchFamily="34" charset="0"/>
                    <a:ea typeface="Intel Clear Hans Light" panose="020B0404020203020204" pitchFamily="34" charset="-122"/>
                    <a:cs typeface="+mn-ea"/>
                    <a:sym typeface="Intel Clear" panose="020B0704020203020204" pitchFamily="34" charset="0"/>
                  </a:endParaRPr>
                </a:p>
              </p:txBody>
            </p:sp>
            <p:sp>
              <p:nvSpPr>
                <p:cNvPr id="143" name="Freeform: Shape 357">
                  <a:extLst>
                    <a:ext uri="{FF2B5EF4-FFF2-40B4-BE49-F238E27FC236}">
                      <a16:creationId xmlns:a16="http://schemas.microsoft.com/office/drawing/2014/main" id="{528121C6-7530-F1A4-248D-528689F01E58}"/>
                    </a:ext>
                  </a:extLst>
                </p:cNvPr>
                <p:cNvSpPr/>
                <p:nvPr/>
              </p:nvSpPr>
              <p:spPr>
                <a:xfrm>
                  <a:off x="3527917" y="5640752"/>
                  <a:ext cx="3392" cy="249090"/>
                </a:xfrm>
                <a:custGeom>
                  <a:avLst/>
                  <a:gdLst>
                    <a:gd name="connsiteX0" fmla="*/ 0 w 3392"/>
                    <a:gd name="connsiteY0" fmla="*/ 0 h 249090"/>
                    <a:gd name="connsiteX1" fmla="*/ 0 w 3392"/>
                    <a:gd name="connsiteY1" fmla="*/ 249091 h 2490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392" h="249090">
                      <a:moveTo>
                        <a:pt x="0" y="0"/>
                      </a:moveTo>
                      <a:lnTo>
                        <a:pt x="0" y="249091"/>
                      </a:lnTo>
                    </a:path>
                  </a:pathLst>
                </a:custGeom>
                <a:ln w="1718" cap="flat">
                  <a:solidFill>
                    <a:schemeClr val="bg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219169" rtl="0" eaLnBrk="1" fontAlgn="auto" latinLnBrk="0" hangingPunct="0">
                    <a:lnSpc>
                      <a:spcPct val="90000"/>
                    </a:lnSpc>
                    <a:spcBef>
                      <a:spcPts val="225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4A86"/>
                    </a:solidFill>
                    <a:effectLst/>
                    <a:uLnTx/>
                    <a:uFillTx/>
                    <a:latin typeface="Intel Clear" panose="020B0704020203020204" pitchFamily="34" charset="0"/>
                    <a:ea typeface="Intel Clear Hans Light" panose="020B0404020203020204" pitchFamily="34" charset="-122"/>
                    <a:cs typeface="+mn-ea"/>
                    <a:sym typeface="Intel Clear" panose="020B0704020203020204" pitchFamily="34" charset="0"/>
                  </a:endParaRPr>
                </a:p>
              </p:txBody>
            </p:sp>
            <p:sp>
              <p:nvSpPr>
                <p:cNvPr id="144" name="Freeform: Shape 358">
                  <a:extLst>
                    <a:ext uri="{FF2B5EF4-FFF2-40B4-BE49-F238E27FC236}">
                      <a16:creationId xmlns:a16="http://schemas.microsoft.com/office/drawing/2014/main" id="{2165EF4F-5A3F-BB10-2A73-7B6AB334080A}"/>
                    </a:ext>
                  </a:extLst>
                </p:cNvPr>
                <p:cNvSpPr/>
                <p:nvPr/>
              </p:nvSpPr>
              <p:spPr>
                <a:xfrm>
                  <a:off x="3650479" y="5640752"/>
                  <a:ext cx="3392" cy="248310"/>
                </a:xfrm>
                <a:custGeom>
                  <a:avLst/>
                  <a:gdLst>
                    <a:gd name="connsiteX0" fmla="*/ 0 w 3392"/>
                    <a:gd name="connsiteY0" fmla="*/ 248311 h 248310"/>
                    <a:gd name="connsiteX1" fmla="*/ 0 w 3392"/>
                    <a:gd name="connsiteY1" fmla="*/ 0 h 2483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392" h="248310">
                      <a:moveTo>
                        <a:pt x="0" y="248311"/>
                      </a:moveTo>
                      <a:lnTo>
                        <a:pt x="0" y="0"/>
                      </a:lnTo>
                    </a:path>
                  </a:pathLst>
                </a:custGeom>
                <a:ln w="1718" cap="flat">
                  <a:solidFill>
                    <a:schemeClr val="bg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219169" rtl="0" eaLnBrk="1" fontAlgn="auto" latinLnBrk="0" hangingPunct="0">
                    <a:lnSpc>
                      <a:spcPct val="90000"/>
                    </a:lnSpc>
                    <a:spcBef>
                      <a:spcPts val="225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4A86"/>
                    </a:solidFill>
                    <a:effectLst/>
                    <a:uLnTx/>
                    <a:uFillTx/>
                    <a:latin typeface="Intel Clear" panose="020B0704020203020204" pitchFamily="34" charset="0"/>
                    <a:ea typeface="Intel Clear Hans Light" panose="020B0404020203020204" pitchFamily="34" charset="-122"/>
                    <a:cs typeface="+mn-ea"/>
                    <a:sym typeface="Intel Clear" panose="020B0704020203020204" pitchFamily="34" charset="0"/>
                  </a:endParaRPr>
                </a:p>
              </p:txBody>
            </p:sp>
            <p:sp>
              <p:nvSpPr>
                <p:cNvPr id="145" name="Freeform: Shape 359">
                  <a:extLst>
                    <a:ext uri="{FF2B5EF4-FFF2-40B4-BE49-F238E27FC236}">
                      <a16:creationId xmlns:a16="http://schemas.microsoft.com/office/drawing/2014/main" id="{335DB1C7-56A1-BB0E-5A82-52FCC8AF4E3C}"/>
                    </a:ext>
                  </a:extLst>
                </p:cNvPr>
                <p:cNvSpPr/>
                <p:nvPr/>
              </p:nvSpPr>
              <p:spPr>
                <a:xfrm>
                  <a:off x="3650785" y="5654456"/>
                  <a:ext cx="64079" cy="144678"/>
                </a:xfrm>
                <a:custGeom>
                  <a:avLst/>
                  <a:gdLst>
                    <a:gd name="connsiteX0" fmla="*/ 64080 w 64079"/>
                    <a:gd name="connsiteY0" fmla="*/ 0 h 144678"/>
                    <a:gd name="connsiteX1" fmla="*/ 64080 w 64079"/>
                    <a:gd name="connsiteY1" fmla="*/ 64317 h 144678"/>
                    <a:gd name="connsiteX2" fmla="*/ 0 w 64079"/>
                    <a:gd name="connsiteY2" fmla="*/ 144678 h 1446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64079" h="144678">
                      <a:moveTo>
                        <a:pt x="64080" y="0"/>
                      </a:moveTo>
                      <a:lnTo>
                        <a:pt x="64080" y="64317"/>
                      </a:lnTo>
                      <a:lnTo>
                        <a:pt x="0" y="144678"/>
                      </a:lnTo>
                    </a:path>
                  </a:pathLst>
                </a:custGeom>
                <a:noFill/>
                <a:ln w="1718" cap="flat">
                  <a:solidFill>
                    <a:schemeClr val="bg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219169" rtl="0" eaLnBrk="1" fontAlgn="auto" latinLnBrk="0" hangingPunct="0">
                    <a:lnSpc>
                      <a:spcPct val="90000"/>
                    </a:lnSpc>
                    <a:spcBef>
                      <a:spcPts val="225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4A86"/>
                    </a:solidFill>
                    <a:effectLst/>
                    <a:uLnTx/>
                    <a:uFillTx/>
                    <a:latin typeface="Intel Clear" panose="020B0704020203020204" pitchFamily="34" charset="0"/>
                    <a:ea typeface="Intel Clear Hans Light" panose="020B0404020203020204" pitchFamily="34" charset="-122"/>
                    <a:cs typeface="+mn-ea"/>
                    <a:sym typeface="Intel Clear" panose="020B0704020203020204" pitchFamily="34" charset="0"/>
                  </a:endParaRPr>
                </a:p>
              </p:txBody>
            </p:sp>
            <p:sp>
              <p:nvSpPr>
                <p:cNvPr id="146" name="Freeform: Shape 360">
                  <a:extLst>
                    <a:ext uri="{FF2B5EF4-FFF2-40B4-BE49-F238E27FC236}">
                      <a16:creationId xmlns:a16="http://schemas.microsoft.com/office/drawing/2014/main" id="{BCBCDDA6-673D-CE42-AE40-2204A955EDFB}"/>
                    </a:ext>
                  </a:extLst>
                </p:cNvPr>
                <p:cNvSpPr/>
                <p:nvPr/>
              </p:nvSpPr>
              <p:spPr>
                <a:xfrm>
                  <a:off x="3718868" y="5730544"/>
                  <a:ext cx="38705" cy="160655"/>
                </a:xfrm>
                <a:custGeom>
                  <a:avLst/>
                  <a:gdLst>
                    <a:gd name="connsiteX0" fmla="*/ 38705 w 38705"/>
                    <a:gd name="connsiteY0" fmla="*/ 0 h 160655"/>
                    <a:gd name="connsiteX1" fmla="*/ 38705 w 38705"/>
                    <a:gd name="connsiteY1" fmla="*/ 121984 h 160655"/>
                    <a:gd name="connsiteX2" fmla="*/ 0 w 38705"/>
                    <a:gd name="connsiteY2" fmla="*/ 160656 h 1606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8705" h="160655">
                      <a:moveTo>
                        <a:pt x="38705" y="0"/>
                      </a:moveTo>
                      <a:lnTo>
                        <a:pt x="38705" y="121984"/>
                      </a:lnTo>
                      <a:lnTo>
                        <a:pt x="0" y="160656"/>
                      </a:lnTo>
                    </a:path>
                  </a:pathLst>
                </a:custGeom>
                <a:noFill/>
                <a:ln w="1718" cap="flat">
                  <a:solidFill>
                    <a:schemeClr val="bg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219169" rtl="0" eaLnBrk="1" fontAlgn="auto" latinLnBrk="0" hangingPunct="0">
                    <a:lnSpc>
                      <a:spcPct val="90000"/>
                    </a:lnSpc>
                    <a:spcBef>
                      <a:spcPts val="225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4A86"/>
                    </a:solidFill>
                    <a:effectLst/>
                    <a:uLnTx/>
                    <a:uFillTx/>
                    <a:latin typeface="Intel Clear" panose="020B0704020203020204" pitchFamily="34" charset="0"/>
                    <a:ea typeface="Intel Clear Hans Light" panose="020B0404020203020204" pitchFamily="34" charset="-122"/>
                    <a:cs typeface="+mn-ea"/>
                    <a:sym typeface="Intel Clear" panose="020B0704020203020204" pitchFamily="34" charset="0"/>
                  </a:endParaRPr>
                </a:p>
              </p:txBody>
            </p:sp>
            <p:sp>
              <p:nvSpPr>
                <p:cNvPr id="147" name="Freeform: Shape 361">
                  <a:extLst>
                    <a:ext uri="{FF2B5EF4-FFF2-40B4-BE49-F238E27FC236}">
                      <a16:creationId xmlns:a16="http://schemas.microsoft.com/office/drawing/2014/main" id="{FB41A86D-4104-1888-FEE8-34D2507DBDAA}"/>
                    </a:ext>
                  </a:extLst>
                </p:cNvPr>
                <p:cNvSpPr/>
                <p:nvPr/>
              </p:nvSpPr>
              <p:spPr>
                <a:xfrm>
                  <a:off x="3722158" y="5787363"/>
                  <a:ext cx="34736" cy="34736"/>
                </a:xfrm>
                <a:custGeom>
                  <a:avLst/>
                  <a:gdLst>
                    <a:gd name="connsiteX0" fmla="*/ 34737 w 34736"/>
                    <a:gd name="connsiteY0" fmla="*/ 0 h 34736"/>
                    <a:gd name="connsiteX1" fmla="*/ 0 w 34736"/>
                    <a:gd name="connsiteY1" fmla="*/ 34736 h 347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4736" h="34736">
                      <a:moveTo>
                        <a:pt x="34737" y="0"/>
                      </a:moveTo>
                      <a:lnTo>
                        <a:pt x="0" y="34736"/>
                      </a:lnTo>
                    </a:path>
                  </a:pathLst>
                </a:custGeom>
                <a:ln w="1718" cap="flat">
                  <a:solidFill>
                    <a:schemeClr val="bg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219169" rtl="0" eaLnBrk="1" fontAlgn="auto" latinLnBrk="0" hangingPunct="0">
                    <a:lnSpc>
                      <a:spcPct val="90000"/>
                    </a:lnSpc>
                    <a:spcBef>
                      <a:spcPts val="225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4A86"/>
                    </a:solidFill>
                    <a:effectLst/>
                    <a:uLnTx/>
                    <a:uFillTx/>
                    <a:latin typeface="Intel Clear" panose="020B0704020203020204" pitchFamily="34" charset="0"/>
                    <a:ea typeface="Intel Clear Hans Light" panose="020B0404020203020204" pitchFamily="34" charset="-122"/>
                    <a:cs typeface="+mn-ea"/>
                    <a:sym typeface="Intel Clear" panose="020B0704020203020204" pitchFamily="34" charset="0"/>
                  </a:endParaRPr>
                </a:p>
              </p:txBody>
            </p:sp>
            <p:sp>
              <p:nvSpPr>
                <p:cNvPr id="148" name="Freeform: Shape 362">
                  <a:extLst>
                    <a:ext uri="{FF2B5EF4-FFF2-40B4-BE49-F238E27FC236}">
                      <a16:creationId xmlns:a16="http://schemas.microsoft.com/office/drawing/2014/main" id="{608B2263-11C6-DDFB-3D1B-595126BE2E58}"/>
                    </a:ext>
                  </a:extLst>
                </p:cNvPr>
                <p:cNvSpPr/>
                <p:nvPr/>
              </p:nvSpPr>
              <p:spPr>
                <a:xfrm>
                  <a:off x="3717612" y="5747573"/>
                  <a:ext cx="40639" cy="71406"/>
                </a:xfrm>
                <a:custGeom>
                  <a:avLst/>
                  <a:gdLst>
                    <a:gd name="connsiteX0" fmla="*/ 0 w 40639"/>
                    <a:gd name="connsiteY0" fmla="*/ 71406 h 71406"/>
                    <a:gd name="connsiteX1" fmla="*/ 0 w 40639"/>
                    <a:gd name="connsiteY1" fmla="*/ 40639 h 71406"/>
                    <a:gd name="connsiteX2" fmla="*/ 40639 w 40639"/>
                    <a:gd name="connsiteY2" fmla="*/ 0 h 714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0639" h="71406">
                      <a:moveTo>
                        <a:pt x="0" y="71406"/>
                      </a:moveTo>
                      <a:lnTo>
                        <a:pt x="0" y="40639"/>
                      </a:lnTo>
                      <a:lnTo>
                        <a:pt x="40639" y="0"/>
                      </a:lnTo>
                    </a:path>
                  </a:pathLst>
                </a:custGeom>
                <a:noFill/>
                <a:ln w="1718" cap="flat">
                  <a:solidFill>
                    <a:schemeClr val="bg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219169" rtl="0" eaLnBrk="1" fontAlgn="auto" latinLnBrk="0" hangingPunct="0">
                    <a:lnSpc>
                      <a:spcPct val="90000"/>
                    </a:lnSpc>
                    <a:spcBef>
                      <a:spcPts val="225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4A86"/>
                    </a:solidFill>
                    <a:effectLst/>
                    <a:uLnTx/>
                    <a:uFillTx/>
                    <a:latin typeface="Intel Clear" panose="020B0704020203020204" pitchFamily="34" charset="0"/>
                    <a:ea typeface="Intel Clear Hans Light" panose="020B0404020203020204" pitchFamily="34" charset="-122"/>
                    <a:cs typeface="+mn-ea"/>
                    <a:sym typeface="Intel Clear" panose="020B0704020203020204" pitchFamily="34" charset="0"/>
                  </a:endParaRPr>
                </a:p>
              </p:txBody>
            </p:sp>
            <p:sp>
              <p:nvSpPr>
                <p:cNvPr id="149" name="Freeform: Shape 363">
                  <a:extLst>
                    <a:ext uri="{FF2B5EF4-FFF2-40B4-BE49-F238E27FC236}">
                      <a16:creationId xmlns:a16="http://schemas.microsoft.com/office/drawing/2014/main" id="{768A27CF-5BC2-4230-90DD-AE53FDFBC4AB}"/>
                    </a:ext>
                  </a:extLst>
                </p:cNvPr>
                <p:cNvSpPr/>
                <p:nvPr/>
              </p:nvSpPr>
              <p:spPr>
                <a:xfrm>
                  <a:off x="3681044" y="5702999"/>
                  <a:ext cx="3392" cy="57769"/>
                </a:xfrm>
                <a:custGeom>
                  <a:avLst/>
                  <a:gdLst>
                    <a:gd name="connsiteX0" fmla="*/ 0 w 3392"/>
                    <a:gd name="connsiteY0" fmla="*/ 0 h 57769"/>
                    <a:gd name="connsiteX1" fmla="*/ 0 w 3392"/>
                    <a:gd name="connsiteY1" fmla="*/ 57770 h 577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392" h="57769">
                      <a:moveTo>
                        <a:pt x="0" y="0"/>
                      </a:moveTo>
                      <a:lnTo>
                        <a:pt x="0" y="57770"/>
                      </a:lnTo>
                    </a:path>
                  </a:pathLst>
                </a:custGeom>
                <a:ln w="1718" cap="flat">
                  <a:solidFill>
                    <a:schemeClr val="bg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219169" rtl="0" eaLnBrk="1" fontAlgn="auto" latinLnBrk="0" hangingPunct="0">
                    <a:lnSpc>
                      <a:spcPct val="90000"/>
                    </a:lnSpc>
                    <a:spcBef>
                      <a:spcPts val="225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4A86"/>
                    </a:solidFill>
                    <a:effectLst/>
                    <a:uLnTx/>
                    <a:uFillTx/>
                    <a:latin typeface="Intel Clear" panose="020B0704020203020204" pitchFamily="34" charset="0"/>
                    <a:ea typeface="Intel Clear Hans Light" panose="020B0404020203020204" pitchFamily="34" charset="-122"/>
                    <a:cs typeface="+mn-ea"/>
                    <a:sym typeface="Intel Clear" panose="020B0704020203020204" pitchFamily="34" charset="0"/>
                  </a:endParaRPr>
                </a:p>
              </p:txBody>
            </p:sp>
            <p:sp>
              <p:nvSpPr>
                <p:cNvPr id="150" name="Freeform: Shape 364">
                  <a:extLst>
                    <a:ext uri="{FF2B5EF4-FFF2-40B4-BE49-F238E27FC236}">
                      <a16:creationId xmlns:a16="http://schemas.microsoft.com/office/drawing/2014/main" id="{9B1C7974-1052-E230-321C-9AA23C105DFA}"/>
                    </a:ext>
                  </a:extLst>
                </p:cNvPr>
                <p:cNvSpPr/>
                <p:nvPr/>
              </p:nvSpPr>
              <p:spPr>
                <a:xfrm>
                  <a:off x="3651395" y="5750049"/>
                  <a:ext cx="39451" cy="104209"/>
                </a:xfrm>
                <a:custGeom>
                  <a:avLst/>
                  <a:gdLst>
                    <a:gd name="connsiteX0" fmla="*/ 39452 w 39451"/>
                    <a:gd name="connsiteY0" fmla="*/ 0 h 104209"/>
                    <a:gd name="connsiteX1" fmla="*/ 39452 w 39451"/>
                    <a:gd name="connsiteY1" fmla="*/ 64758 h 104209"/>
                    <a:gd name="connsiteX2" fmla="*/ 0 w 39451"/>
                    <a:gd name="connsiteY2" fmla="*/ 104209 h 1042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9451" h="104209">
                      <a:moveTo>
                        <a:pt x="39452" y="0"/>
                      </a:moveTo>
                      <a:lnTo>
                        <a:pt x="39452" y="64758"/>
                      </a:lnTo>
                      <a:lnTo>
                        <a:pt x="0" y="104209"/>
                      </a:lnTo>
                    </a:path>
                  </a:pathLst>
                </a:custGeom>
                <a:noFill/>
                <a:ln w="1718" cap="flat">
                  <a:solidFill>
                    <a:schemeClr val="bg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219169" rtl="0" eaLnBrk="1" fontAlgn="auto" latinLnBrk="0" hangingPunct="0">
                    <a:lnSpc>
                      <a:spcPct val="90000"/>
                    </a:lnSpc>
                    <a:spcBef>
                      <a:spcPts val="225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4A86"/>
                    </a:solidFill>
                    <a:effectLst/>
                    <a:uLnTx/>
                    <a:uFillTx/>
                    <a:latin typeface="Intel Clear" panose="020B0704020203020204" pitchFamily="34" charset="0"/>
                    <a:ea typeface="Intel Clear Hans Light" panose="020B0404020203020204" pitchFamily="34" charset="-122"/>
                    <a:cs typeface="+mn-ea"/>
                    <a:sym typeface="Intel Clear" panose="020B0704020203020204" pitchFamily="34" charset="0"/>
                  </a:endParaRPr>
                </a:p>
              </p:txBody>
            </p:sp>
            <p:sp>
              <p:nvSpPr>
                <p:cNvPr id="151" name="Freeform: Shape 365">
                  <a:extLst>
                    <a:ext uri="{FF2B5EF4-FFF2-40B4-BE49-F238E27FC236}">
                      <a16:creationId xmlns:a16="http://schemas.microsoft.com/office/drawing/2014/main" id="{C8CB8EC2-350B-A0C4-1987-B0B1A0AA798D}"/>
                    </a:ext>
                  </a:extLst>
                </p:cNvPr>
                <p:cNvSpPr/>
                <p:nvPr/>
              </p:nvSpPr>
              <p:spPr>
                <a:xfrm>
                  <a:off x="3672767" y="5911383"/>
                  <a:ext cx="23677" cy="3392"/>
                </a:xfrm>
                <a:custGeom>
                  <a:avLst/>
                  <a:gdLst>
                    <a:gd name="connsiteX0" fmla="*/ 23678 w 23677"/>
                    <a:gd name="connsiteY0" fmla="*/ 0 h 3392"/>
                    <a:gd name="connsiteX1" fmla="*/ 0 w 23677"/>
                    <a:gd name="connsiteY1" fmla="*/ 0 h 33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3677" h="3392">
                      <a:moveTo>
                        <a:pt x="23678" y="0"/>
                      </a:moveTo>
                      <a:lnTo>
                        <a:pt x="0" y="0"/>
                      </a:lnTo>
                    </a:path>
                  </a:pathLst>
                </a:custGeom>
                <a:ln w="1718" cap="flat">
                  <a:solidFill>
                    <a:schemeClr val="bg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219169" rtl="0" eaLnBrk="1" fontAlgn="auto" latinLnBrk="0" hangingPunct="0">
                    <a:lnSpc>
                      <a:spcPct val="90000"/>
                    </a:lnSpc>
                    <a:spcBef>
                      <a:spcPts val="225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4A86"/>
                    </a:solidFill>
                    <a:effectLst/>
                    <a:uLnTx/>
                    <a:uFillTx/>
                    <a:latin typeface="Intel Clear" panose="020B0704020203020204" pitchFamily="34" charset="0"/>
                    <a:ea typeface="Intel Clear Hans Light" panose="020B0404020203020204" pitchFamily="34" charset="-122"/>
                    <a:cs typeface="+mn-ea"/>
                    <a:sym typeface="Intel Clear" panose="020B0704020203020204" pitchFamily="34" charset="0"/>
                  </a:endParaRPr>
                </a:p>
              </p:txBody>
            </p:sp>
            <p:sp>
              <p:nvSpPr>
                <p:cNvPr id="152" name="Freeform: Shape 366">
                  <a:extLst>
                    <a:ext uri="{FF2B5EF4-FFF2-40B4-BE49-F238E27FC236}">
                      <a16:creationId xmlns:a16="http://schemas.microsoft.com/office/drawing/2014/main" id="{73788861-E4CF-D617-8983-D5ABF34A5C54}"/>
                    </a:ext>
                  </a:extLst>
                </p:cNvPr>
                <p:cNvSpPr/>
                <p:nvPr/>
              </p:nvSpPr>
              <p:spPr>
                <a:xfrm>
                  <a:off x="3549797" y="5911383"/>
                  <a:ext cx="78395" cy="3392"/>
                </a:xfrm>
                <a:custGeom>
                  <a:avLst/>
                  <a:gdLst>
                    <a:gd name="connsiteX0" fmla="*/ 78395 w 78395"/>
                    <a:gd name="connsiteY0" fmla="*/ 0 h 3392"/>
                    <a:gd name="connsiteX1" fmla="*/ 0 w 78395"/>
                    <a:gd name="connsiteY1" fmla="*/ 0 h 33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78395" h="3392">
                      <a:moveTo>
                        <a:pt x="78395" y="0"/>
                      </a:moveTo>
                      <a:lnTo>
                        <a:pt x="0" y="0"/>
                      </a:lnTo>
                    </a:path>
                  </a:pathLst>
                </a:custGeom>
                <a:ln w="1718" cap="flat">
                  <a:solidFill>
                    <a:schemeClr val="bg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219169" rtl="0" eaLnBrk="1" fontAlgn="auto" latinLnBrk="0" hangingPunct="0">
                    <a:lnSpc>
                      <a:spcPct val="90000"/>
                    </a:lnSpc>
                    <a:spcBef>
                      <a:spcPts val="225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4A86"/>
                    </a:solidFill>
                    <a:effectLst/>
                    <a:uLnTx/>
                    <a:uFillTx/>
                    <a:latin typeface="Intel Clear" panose="020B0704020203020204" pitchFamily="34" charset="0"/>
                    <a:ea typeface="Intel Clear Hans Light" panose="020B0404020203020204" pitchFamily="34" charset="-122"/>
                    <a:cs typeface="+mn-ea"/>
                    <a:sym typeface="Intel Clear" panose="020B0704020203020204" pitchFamily="34" charset="0"/>
                  </a:endParaRPr>
                </a:p>
              </p:txBody>
            </p:sp>
            <p:sp>
              <p:nvSpPr>
                <p:cNvPr id="153" name="Freeform: Shape 367">
                  <a:extLst>
                    <a:ext uri="{FF2B5EF4-FFF2-40B4-BE49-F238E27FC236}">
                      <a16:creationId xmlns:a16="http://schemas.microsoft.com/office/drawing/2014/main" id="{2BCEEDD7-7517-6CB6-215F-12291CEA5658}"/>
                    </a:ext>
                  </a:extLst>
                </p:cNvPr>
                <p:cNvSpPr/>
                <p:nvPr/>
              </p:nvSpPr>
              <p:spPr>
                <a:xfrm>
                  <a:off x="3530258" y="5845065"/>
                  <a:ext cx="33210" cy="44946"/>
                </a:xfrm>
                <a:custGeom>
                  <a:avLst/>
                  <a:gdLst>
                    <a:gd name="connsiteX0" fmla="*/ 33210 w 33210"/>
                    <a:gd name="connsiteY0" fmla="*/ 0 h 44946"/>
                    <a:gd name="connsiteX1" fmla="*/ 33210 w 33210"/>
                    <a:gd name="connsiteY1" fmla="*/ 11737 h 44946"/>
                    <a:gd name="connsiteX2" fmla="*/ 0 w 33210"/>
                    <a:gd name="connsiteY2" fmla="*/ 44947 h 449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3210" h="44946">
                      <a:moveTo>
                        <a:pt x="33210" y="0"/>
                      </a:moveTo>
                      <a:lnTo>
                        <a:pt x="33210" y="11737"/>
                      </a:lnTo>
                      <a:lnTo>
                        <a:pt x="0" y="44947"/>
                      </a:lnTo>
                    </a:path>
                  </a:pathLst>
                </a:custGeom>
                <a:noFill/>
                <a:ln w="1718" cap="flat">
                  <a:solidFill>
                    <a:schemeClr val="bg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219169" rtl="0" eaLnBrk="1" fontAlgn="auto" latinLnBrk="0" hangingPunct="0">
                    <a:lnSpc>
                      <a:spcPct val="90000"/>
                    </a:lnSpc>
                    <a:spcBef>
                      <a:spcPts val="225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4A86"/>
                    </a:solidFill>
                    <a:effectLst/>
                    <a:uLnTx/>
                    <a:uFillTx/>
                    <a:latin typeface="Intel Clear" panose="020B0704020203020204" pitchFamily="34" charset="0"/>
                    <a:ea typeface="Intel Clear Hans Light" panose="020B0404020203020204" pitchFamily="34" charset="-122"/>
                    <a:cs typeface="+mn-ea"/>
                    <a:sym typeface="Intel Clear" panose="020B0704020203020204" pitchFamily="34" charset="0"/>
                  </a:endParaRPr>
                </a:p>
              </p:txBody>
            </p:sp>
            <p:sp>
              <p:nvSpPr>
                <p:cNvPr id="154" name="Freeform: Shape 368">
                  <a:extLst>
                    <a:ext uri="{FF2B5EF4-FFF2-40B4-BE49-F238E27FC236}">
                      <a16:creationId xmlns:a16="http://schemas.microsoft.com/office/drawing/2014/main" id="{9A749A40-D2CC-3368-9DEC-3CAEE0BE5796}"/>
                    </a:ext>
                  </a:extLst>
                </p:cNvPr>
                <p:cNvSpPr/>
                <p:nvPr/>
              </p:nvSpPr>
              <p:spPr>
                <a:xfrm>
                  <a:off x="3610519" y="5817419"/>
                  <a:ext cx="39316" cy="64995"/>
                </a:xfrm>
                <a:custGeom>
                  <a:avLst/>
                  <a:gdLst>
                    <a:gd name="connsiteX0" fmla="*/ 0 w 39316"/>
                    <a:gd name="connsiteY0" fmla="*/ 0 h 64995"/>
                    <a:gd name="connsiteX1" fmla="*/ 0 w 39316"/>
                    <a:gd name="connsiteY1" fmla="*/ 25679 h 64995"/>
                    <a:gd name="connsiteX2" fmla="*/ 39316 w 39316"/>
                    <a:gd name="connsiteY2" fmla="*/ 64995 h 649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9316" h="64995">
                      <a:moveTo>
                        <a:pt x="0" y="0"/>
                      </a:moveTo>
                      <a:lnTo>
                        <a:pt x="0" y="25679"/>
                      </a:lnTo>
                      <a:lnTo>
                        <a:pt x="39316" y="64995"/>
                      </a:lnTo>
                    </a:path>
                  </a:pathLst>
                </a:custGeom>
                <a:noFill/>
                <a:ln w="1718" cap="flat">
                  <a:solidFill>
                    <a:schemeClr val="bg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219169" rtl="0" eaLnBrk="1" fontAlgn="auto" latinLnBrk="0" hangingPunct="0">
                    <a:lnSpc>
                      <a:spcPct val="90000"/>
                    </a:lnSpc>
                    <a:spcBef>
                      <a:spcPts val="225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4A86"/>
                    </a:solidFill>
                    <a:effectLst/>
                    <a:uLnTx/>
                    <a:uFillTx/>
                    <a:latin typeface="Intel Clear" panose="020B0704020203020204" pitchFamily="34" charset="0"/>
                    <a:ea typeface="Intel Clear Hans Light" panose="020B0404020203020204" pitchFamily="34" charset="-122"/>
                    <a:cs typeface="+mn-ea"/>
                    <a:sym typeface="Intel Clear" panose="020B0704020203020204" pitchFamily="34" charset="0"/>
                  </a:endParaRPr>
                </a:p>
              </p:txBody>
            </p:sp>
            <p:sp>
              <p:nvSpPr>
                <p:cNvPr id="155" name="Freeform: Shape 369">
                  <a:extLst>
                    <a:ext uri="{FF2B5EF4-FFF2-40B4-BE49-F238E27FC236}">
                      <a16:creationId xmlns:a16="http://schemas.microsoft.com/office/drawing/2014/main" id="{77A0C7BF-19D7-4999-03E4-5305BCB681B9}"/>
                    </a:ext>
                  </a:extLst>
                </p:cNvPr>
                <p:cNvSpPr/>
                <p:nvPr/>
              </p:nvSpPr>
              <p:spPr>
                <a:xfrm>
                  <a:off x="3622697" y="5727355"/>
                  <a:ext cx="27952" cy="55395"/>
                </a:xfrm>
                <a:custGeom>
                  <a:avLst/>
                  <a:gdLst>
                    <a:gd name="connsiteX0" fmla="*/ 0 w 27952"/>
                    <a:gd name="connsiteY0" fmla="*/ 0 h 55395"/>
                    <a:gd name="connsiteX1" fmla="*/ 0 w 27952"/>
                    <a:gd name="connsiteY1" fmla="*/ 27409 h 55395"/>
                    <a:gd name="connsiteX2" fmla="*/ 27953 w 27952"/>
                    <a:gd name="connsiteY2" fmla="*/ 55395 h 553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7952" h="55395">
                      <a:moveTo>
                        <a:pt x="0" y="0"/>
                      </a:moveTo>
                      <a:lnTo>
                        <a:pt x="0" y="27409"/>
                      </a:lnTo>
                      <a:lnTo>
                        <a:pt x="27953" y="55395"/>
                      </a:lnTo>
                    </a:path>
                  </a:pathLst>
                </a:custGeom>
                <a:noFill/>
                <a:ln w="1718" cap="flat">
                  <a:solidFill>
                    <a:schemeClr val="bg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219169" rtl="0" eaLnBrk="1" fontAlgn="auto" latinLnBrk="0" hangingPunct="0">
                    <a:lnSpc>
                      <a:spcPct val="90000"/>
                    </a:lnSpc>
                    <a:spcBef>
                      <a:spcPts val="225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4A86"/>
                    </a:solidFill>
                    <a:effectLst/>
                    <a:uLnTx/>
                    <a:uFillTx/>
                    <a:latin typeface="Intel Clear" panose="020B0704020203020204" pitchFamily="34" charset="0"/>
                    <a:ea typeface="Intel Clear Hans Light" panose="020B0404020203020204" pitchFamily="34" charset="-122"/>
                    <a:cs typeface="+mn-ea"/>
                    <a:sym typeface="Intel Clear" panose="020B0704020203020204" pitchFamily="34" charset="0"/>
                  </a:endParaRPr>
                </a:p>
              </p:txBody>
            </p:sp>
            <p:sp>
              <p:nvSpPr>
                <p:cNvPr id="156" name="Freeform: Shape 370">
                  <a:extLst>
                    <a:ext uri="{FF2B5EF4-FFF2-40B4-BE49-F238E27FC236}">
                      <a16:creationId xmlns:a16="http://schemas.microsoft.com/office/drawing/2014/main" id="{B37500BE-ED16-7329-C267-5C65F3388F30}"/>
                    </a:ext>
                  </a:extLst>
                </p:cNvPr>
                <p:cNvSpPr/>
                <p:nvPr/>
              </p:nvSpPr>
              <p:spPr>
                <a:xfrm>
                  <a:off x="3527917" y="5681458"/>
                  <a:ext cx="59160" cy="117913"/>
                </a:xfrm>
                <a:custGeom>
                  <a:avLst/>
                  <a:gdLst>
                    <a:gd name="connsiteX0" fmla="*/ 59161 w 59160"/>
                    <a:gd name="connsiteY0" fmla="*/ 0 h 117913"/>
                    <a:gd name="connsiteX1" fmla="*/ 59161 w 59160"/>
                    <a:gd name="connsiteY1" fmla="*/ 58753 h 117913"/>
                    <a:gd name="connsiteX2" fmla="*/ 0 w 59160"/>
                    <a:gd name="connsiteY2" fmla="*/ 117914 h 1179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59160" h="117913">
                      <a:moveTo>
                        <a:pt x="59161" y="0"/>
                      </a:moveTo>
                      <a:lnTo>
                        <a:pt x="59161" y="58753"/>
                      </a:lnTo>
                      <a:lnTo>
                        <a:pt x="0" y="117914"/>
                      </a:lnTo>
                    </a:path>
                  </a:pathLst>
                </a:custGeom>
                <a:noFill/>
                <a:ln w="1718" cap="flat">
                  <a:solidFill>
                    <a:schemeClr val="bg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219169" rtl="0" eaLnBrk="1" fontAlgn="auto" latinLnBrk="0" hangingPunct="0">
                    <a:lnSpc>
                      <a:spcPct val="90000"/>
                    </a:lnSpc>
                    <a:spcBef>
                      <a:spcPts val="225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4A86"/>
                    </a:solidFill>
                    <a:effectLst/>
                    <a:uLnTx/>
                    <a:uFillTx/>
                    <a:latin typeface="Intel Clear" panose="020B0704020203020204" pitchFamily="34" charset="0"/>
                    <a:ea typeface="Intel Clear Hans Light" panose="020B0404020203020204" pitchFamily="34" charset="-122"/>
                    <a:cs typeface="+mn-ea"/>
                    <a:sym typeface="Intel Clear" panose="020B0704020203020204" pitchFamily="34" charset="0"/>
                  </a:endParaRPr>
                </a:p>
              </p:txBody>
            </p:sp>
            <p:sp>
              <p:nvSpPr>
                <p:cNvPr id="157" name="Freeform: Shape 371">
                  <a:extLst>
                    <a:ext uri="{FF2B5EF4-FFF2-40B4-BE49-F238E27FC236}">
                      <a16:creationId xmlns:a16="http://schemas.microsoft.com/office/drawing/2014/main" id="{0539B325-3505-BEB5-3FB3-0672C94554C5}"/>
                    </a:ext>
                  </a:extLst>
                </p:cNvPr>
                <p:cNvSpPr/>
                <p:nvPr/>
              </p:nvSpPr>
              <p:spPr>
                <a:xfrm>
                  <a:off x="3529206" y="5722199"/>
                  <a:ext cx="21032" cy="20997"/>
                </a:xfrm>
                <a:custGeom>
                  <a:avLst/>
                  <a:gdLst>
                    <a:gd name="connsiteX0" fmla="*/ 21032 w 21032"/>
                    <a:gd name="connsiteY0" fmla="*/ 0 h 20997"/>
                    <a:gd name="connsiteX1" fmla="*/ 0 w 21032"/>
                    <a:gd name="connsiteY1" fmla="*/ 20998 h 209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1032" h="20997">
                      <a:moveTo>
                        <a:pt x="21032" y="0"/>
                      </a:moveTo>
                      <a:lnTo>
                        <a:pt x="0" y="20998"/>
                      </a:lnTo>
                    </a:path>
                  </a:pathLst>
                </a:custGeom>
                <a:ln w="1718" cap="flat">
                  <a:solidFill>
                    <a:schemeClr val="bg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219169" rtl="0" eaLnBrk="1" fontAlgn="auto" latinLnBrk="0" hangingPunct="0">
                    <a:lnSpc>
                      <a:spcPct val="90000"/>
                    </a:lnSpc>
                    <a:spcBef>
                      <a:spcPts val="225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4A86"/>
                    </a:solidFill>
                    <a:effectLst/>
                    <a:uLnTx/>
                    <a:uFillTx/>
                    <a:latin typeface="Intel Clear" panose="020B0704020203020204" pitchFamily="34" charset="0"/>
                    <a:ea typeface="Intel Clear Hans Light" panose="020B0404020203020204" pitchFamily="34" charset="-122"/>
                    <a:cs typeface="+mn-ea"/>
                    <a:sym typeface="Intel Clear" panose="020B0704020203020204" pitchFamily="34" charset="0"/>
                  </a:endParaRPr>
                </a:p>
              </p:txBody>
            </p:sp>
            <p:sp>
              <p:nvSpPr>
                <p:cNvPr id="158" name="Freeform: Shape 372">
                  <a:extLst>
                    <a:ext uri="{FF2B5EF4-FFF2-40B4-BE49-F238E27FC236}">
                      <a16:creationId xmlns:a16="http://schemas.microsoft.com/office/drawing/2014/main" id="{6E09747F-8D08-C146-2346-89935F9F14BE}"/>
                    </a:ext>
                  </a:extLst>
                </p:cNvPr>
                <p:cNvSpPr/>
                <p:nvPr/>
              </p:nvSpPr>
              <p:spPr>
                <a:xfrm>
                  <a:off x="3508208" y="5663039"/>
                  <a:ext cx="19709" cy="171069"/>
                </a:xfrm>
                <a:custGeom>
                  <a:avLst/>
                  <a:gdLst>
                    <a:gd name="connsiteX0" fmla="*/ 19709 w 19709"/>
                    <a:gd name="connsiteY0" fmla="*/ 0 h 171069"/>
                    <a:gd name="connsiteX1" fmla="*/ 0 w 19709"/>
                    <a:gd name="connsiteY1" fmla="*/ 19709 h 171069"/>
                    <a:gd name="connsiteX2" fmla="*/ 0 w 19709"/>
                    <a:gd name="connsiteY2" fmla="*/ 171070 h 1710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9709" h="171069">
                      <a:moveTo>
                        <a:pt x="19709" y="0"/>
                      </a:moveTo>
                      <a:lnTo>
                        <a:pt x="0" y="19709"/>
                      </a:lnTo>
                      <a:lnTo>
                        <a:pt x="0" y="171070"/>
                      </a:lnTo>
                    </a:path>
                  </a:pathLst>
                </a:custGeom>
                <a:noFill/>
                <a:ln w="1718" cap="flat">
                  <a:solidFill>
                    <a:schemeClr val="bg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219169" rtl="0" eaLnBrk="1" fontAlgn="auto" latinLnBrk="0" hangingPunct="0">
                    <a:lnSpc>
                      <a:spcPct val="90000"/>
                    </a:lnSpc>
                    <a:spcBef>
                      <a:spcPts val="225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4A86"/>
                    </a:solidFill>
                    <a:effectLst/>
                    <a:uLnTx/>
                    <a:uFillTx/>
                    <a:latin typeface="Intel Clear" panose="020B0704020203020204" pitchFamily="34" charset="0"/>
                    <a:ea typeface="Intel Clear Hans Light" panose="020B0404020203020204" pitchFamily="34" charset="-122"/>
                    <a:cs typeface="+mn-ea"/>
                    <a:sym typeface="Intel Clear" panose="020B0704020203020204" pitchFamily="34" charset="0"/>
                  </a:endParaRPr>
                </a:p>
              </p:txBody>
            </p:sp>
            <p:sp>
              <p:nvSpPr>
                <p:cNvPr id="159" name="Freeform: Shape 373">
                  <a:extLst>
                    <a:ext uri="{FF2B5EF4-FFF2-40B4-BE49-F238E27FC236}">
                      <a16:creationId xmlns:a16="http://schemas.microsoft.com/office/drawing/2014/main" id="{2493DC00-FD10-3EDA-1741-FCA0D5301EB8}"/>
                    </a:ext>
                  </a:extLst>
                </p:cNvPr>
                <p:cNvSpPr/>
                <p:nvPr/>
              </p:nvSpPr>
              <p:spPr>
                <a:xfrm>
                  <a:off x="3476117" y="5738380"/>
                  <a:ext cx="52512" cy="115199"/>
                </a:xfrm>
                <a:custGeom>
                  <a:avLst/>
                  <a:gdLst>
                    <a:gd name="connsiteX0" fmla="*/ 0 w 52512"/>
                    <a:gd name="connsiteY0" fmla="*/ 0 h 115199"/>
                    <a:gd name="connsiteX1" fmla="*/ 0 w 52512"/>
                    <a:gd name="connsiteY1" fmla="*/ 62688 h 115199"/>
                    <a:gd name="connsiteX2" fmla="*/ 52512 w 52512"/>
                    <a:gd name="connsiteY2" fmla="*/ 115200 h 1151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52512" h="115199">
                      <a:moveTo>
                        <a:pt x="0" y="0"/>
                      </a:moveTo>
                      <a:lnTo>
                        <a:pt x="0" y="62688"/>
                      </a:lnTo>
                      <a:lnTo>
                        <a:pt x="52512" y="115200"/>
                      </a:lnTo>
                    </a:path>
                  </a:pathLst>
                </a:custGeom>
                <a:noFill/>
                <a:ln w="1718" cap="flat">
                  <a:solidFill>
                    <a:schemeClr val="bg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219169" rtl="0" eaLnBrk="1" fontAlgn="auto" latinLnBrk="0" hangingPunct="0">
                    <a:lnSpc>
                      <a:spcPct val="90000"/>
                    </a:lnSpc>
                    <a:spcBef>
                      <a:spcPts val="225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4A86"/>
                    </a:solidFill>
                    <a:effectLst/>
                    <a:uLnTx/>
                    <a:uFillTx/>
                    <a:latin typeface="Intel Clear" panose="020B0704020203020204" pitchFamily="34" charset="0"/>
                    <a:ea typeface="Intel Clear Hans Light" panose="020B0404020203020204" pitchFamily="34" charset="-122"/>
                    <a:cs typeface="+mn-ea"/>
                    <a:sym typeface="Intel Clear" panose="020B0704020203020204" pitchFamily="34" charset="0"/>
                  </a:endParaRPr>
                </a:p>
              </p:txBody>
            </p:sp>
          </p:grpSp>
          <p:sp>
            <p:nvSpPr>
              <p:cNvPr id="118" name="TextBox 237">
                <a:extLst>
                  <a:ext uri="{FF2B5EF4-FFF2-40B4-BE49-F238E27FC236}">
                    <a16:creationId xmlns:a16="http://schemas.microsoft.com/office/drawing/2014/main" id="{D414341F-C424-3288-62E3-453B53271A7E}"/>
                  </a:ext>
                </a:extLst>
              </p:cNvPr>
              <p:cNvSpPr txBox="1"/>
              <p:nvPr/>
            </p:nvSpPr>
            <p:spPr>
              <a:xfrm>
                <a:off x="7301384" y="2728131"/>
                <a:ext cx="4160519" cy="27699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 anchor="ctr">
                <a:spAutoFit/>
              </a:bodyPr>
              <a:lstStyle>
                <a:defPPr marL="0" marR="0" indent="0" algn="l" defTabSz="4572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9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algn="ctr" defTabSz="1219170" hangingPunct="1">
                  <a:lnSpc>
                    <a:spcPct val="100000"/>
                  </a:lnSpc>
                  <a:spcBef>
                    <a:spcPts val="0"/>
                  </a:spcBef>
                  <a:defRPr sz="1200" kern="1200">
                    <a:solidFill>
                      <a:prstClr val="white"/>
                    </a:solidFill>
                    <a:latin typeface="IntelOne Display Medium" panose="020B0703020203020204" pitchFamily="34" charset="0"/>
                    <a:ea typeface="Intel Clear" panose="020B0604020203020204" pitchFamily="34" charset="0"/>
                    <a:cs typeface="Intel Clear" panose="020B0604020203020204" pitchFamily="34" charset="0"/>
                  </a:defRPr>
                </a:lvl1pPr>
              </a:lstStyle>
              <a:p>
                <a:pPr marL="0" marR="0" lvl="0" indent="0" algn="ctr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sz="1200" b="0" i="0" u="none" strike="noStrike" cap="none" normalizeH="0" baseline="0" noProof="0">
                    <a:ln>
                      <a:noFill/>
                    </a:ln>
                    <a:solidFill>
                      <a:prstClr val="white"/>
                    </a:solidFill>
                    <a:uLnTx/>
                    <a:uFillTx/>
                    <a:latin typeface="Intel Clear" panose="020B0704020203020204" pitchFamily="34" charset="0"/>
                    <a:ea typeface="Intel Clear Hans Light" panose="020B0404020203020204" pitchFamily="34" charset="-122"/>
                    <a:cs typeface="+mn-ea"/>
                    <a:sym typeface="Intel Clear" panose="020B0704020203020204" pitchFamily="34" charset="0"/>
                  </a:rPr>
                  <a:t>中间件和框架</a:t>
                </a:r>
              </a:p>
            </p:txBody>
          </p:sp>
          <p:sp>
            <p:nvSpPr>
              <p:cNvPr id="119" name="TextBox 240">
                <a:extLst>
                  <a:ext uri="{FF2B5EF4-FFF2-40B4-BE49-F238E27FC236}">
                    <a16:creationId xmlns:a16="http://schemas.microsoft.com/office/drawing/2014/main" id="{CE0F5A7D-FA5F-57F9-77DE-8100F00C8FD3}"/>
                  </a:ext>
                </a:extLst>
              </p:cNvPr>
              <p:cNvSpPr txBox="1"/>
              <p:nvPr/>
            </p:nvSpPr>
            <p:spPr>
              <a:xfrm>
                <a:off x="7304834" y="1289660"/>
                <a:ext cx="4160519" cy="27699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 anchor="ctr">
                <a:spAutoFit/>
              </a:bodyPr>
              <a:lstStyle>
                <a:defPPr marL="0" marR="0" indent="0" algn="l" defTabSz="4572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9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algn="ctr" defTabSz="1219170" hangingPunct="1">
                  <a:lnSpc>
                    <a:spcPct val="100000"/>
                  </a:lnSpc>
                  <a:spcBef>
                    <a:spcPts val="0"/>
                  </a:spcBef>
                  <a:defRPr sz="1200" kern="1200">
                    <a:solidFill>
                      <a:prstClr val="white"/>
                    </a:solidFill>
                    <a:latin typeface="IntelOne Display Medium" panose="020B0703020203020204" pitchFamily="34" charset="0"/>
                    <a:ea typeface="Intel Clear" panose="020B0604020203020204" pitchFamily="34" charset="0"/>
                    <a:cs typeface="Intel Clear" panose="020B0604020203020204" pitchFamily="34" charset="0"/>
                  </a:defRPr>
                </a:lvl1pPr>
              </a:lstStyle>
              <a:p>
                <a:pPr marL="0" marR="0" lvl="0" indent="0" algn="ctr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sz="1200" b="0" i="0" u="none" strike="noStrike" cap="none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uLnTx/>
                    <a:uFillTx/>
                    <a:latin typeface="Intel Clear" panose="020B0704020203020204" pitchFamily="34" charset="0"/>
                    <a:ea typeface="Intel Clear Hans Light" panose="020B0404020203020204" pitchFamily="34" charset="-122"/>
                    <a:cs typeface="+mn-ea"/>
                    <a:sym typeface="Intel Clear" panose="020B0704020203020204" pitchFamily="34" charset="0"/>
                  </a:rPr>
                  <a:t>应用工作负载需采用各种不同的硬件</a:t>
                </a:r>
              </a:p>
            </p:txBody>
          </p:sp>
          <p:sp>
            <p:nvSpPr>
              <p:cNvPr id="120" name="TextBox 4">
                <a:extLst>
                  <a:ext uri="{FF2B5EF4-FFF2-40B4-BE49-F238E27FC236}">
                    <a16:creationId xmlns:a16="http://schemas.microsoft.com/office/drawing/2014/main" id="{25E1C918-148A-5188-687B-FF21864287C7}"/>
                  </a:ext>
                </a:extLst>
              </p:cNvPr>
              <p:cNvSpPr txBox="1"/>
              <p:nvPr/>
            </p:nvSpPr>
            <p:spPr>
              <a:xfrm>
                <a:off x="7372228" y="3618007"/>
                <a:ext cx="914400" cy="60016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 anchor="ctr">
                <a:spAutoFit/>
              </a:bodyPr>
              <a:lstStyle/>
              <a:p>
                <a:pPr marL="0" marR="0" lvl="0" indent="0" algn="ctr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sz="1100" b="0" i="0" u="none" strike="noStrike" cap="none" normalizeH="0" baseline="0" noProof="0">
                    <a:ln>
                      <a:noFill/>
                    </a:ln>
                    <a:solidFill>
                      <a:prstClr val="white"/>
                    </a:solidFill>
                    <a:uLnTx/>
                    <a:uFillTx/>
                    <a:latin typeface="Intel Clear" panose="020B0704020203020204" pitchFamily="34" charset="0"/>
                    <a:ea typeface="Intel Clear Hans Light" panose="020B0404020203020204" pitchFamily="34" charset="-122"/>
                    <a:cs typeface="+mn-ea"/>
                    <a:sym typeface="Intel Clear" panose="020B0704020203020204" pitchFamily="34" charset="0"/>
                  </a:rPr>
                  <a:t>CPU</a:t>
                </a:r>
                <a:r>
                  <a:rPr kumimoji="0" lang="zh-CN" b="0" i="0" u="none" strike="noStrike" cap="none" normalizeH="0" baseline="0" noProof="0">
                    <a:ln>
                      <a:noFill/>
                    </a:ln>
                    <a:solidFill>
                      <a:prstClr val="white"/>
                    </a:solidFill>
                    <a:uLnTx/>
                    <a:uFillTx/>
                    <a:latin typeface="Intel Clear" panose="020B0704020203020204" pitchFamily="34" charset="0"/>
                    <a:ea typeface="Intel Clear Hans Light" panose="020B0404020203020204" pitchFamily="34" charset="-122"/>
                    <a:cs typeface="+mn-ea"/>
                    <a:sym typeface="Intel Clear" panose="020B0704020203020204" pitchFamily="34" charset="0"/>
                  </a:rPr>
                  <a:t> </a:t>
                </a:r>
                <a:r>
                  <a:rPr kumimoji="0" lang="zh-CN" sz="900" b="0" i="0" u="none" strike="noStrike" cap="none" normalizeH="0" baseline="0" noProof="0">
                    <a:ln>
                      <a:noFill/>
                    </a:ln>
                    <a:solidFill>
                      <a:prstClr val="white"/>
                    </a:solidFill>
                    <a:uLnTx/>
                    <a:uFillTx/>
                    <a:latin typeface="Intel Clear" panose="020B0704020203020204" pitchFamily="34" charset="0"/>
                    <a:ea typeface="Intel Clear Hans Light" panose="020B0404020203020204" pitchFamily="34" charset="-122"/>
                    <a:cs typeface="+mn-ea"/>
                    <a:sym typeface="Intel Clear" panose="020B0704020203020204" pitchFamily="34" charset="0"/>
                  </a:rPr>
                  <a:t>编程模型</a:t>
                </a:r>
              </a:p>
            </p:txBody>
          </p:sp>
          <p:sp>
            <p:nvSpPr>
              <p:cNvPr id="121" name="TextBox 12">
                <a:extLst>
                  <a:ext uri="{FF2B5EF4-FFF2-40B4-BE49-F238E27FC236}">
                    <a16:creationId xmlns:a16="http://schemas.microsoft.com/office/drawing/2014/main" id="{E55BAA70-C2A5-D951-74CF-B26BA564CB7D}"/>
                  </a:ext>
                </a:extLst>
              </p:cNvPr>
              <p:cNvSpPr txBox="1"/>
              <p:nvPr/>
            </p:nvSpPr>
            <p:spPr>
              <a:xfrm>
                <a:off x="8404623" y="3618007"/>
                <a:ext cx="914400" cy="60016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 anchor="ctr">
                <a:spAutoFit/>
              </a:bodyPr>
              <a:lstStyle/>
              <a:p>
                <a:pPr marL="0" marR="0" lvl="0" indent="0" algn="ctr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sz="1100" b="0" i="0" u="none" strike="noStrike" cap="none" normalizeH="0" baseline="0" noProof="0">
                    <a:ln>
                      <a:noFill/>
                    </a:ln>
                    <a:solidFill>
                      <a:prstClr val="white"/>
                    </a:solidFill>
                    <a:uLnTx/>
                    <a:uFillTx/>
                    <a:latin typeface="Intel Clear" panose="020B0704020203020204" pitchFamily="34" charset="0"/>
                    <a:ea typeface="Intel Clear Hans Light" panose="020B0404020203020204" pitchFamily="34" charset="-122"/>
                    <a:cs typeface="+mn-ea"/>
                    <a:sym typeface="Intel Clear" panose="020B0704020203020204" pitchFamily="34" charset="0"/>
                  </a:rPr>
                  <a:t>GPU</a:t>
                </a:r>
                <a:r>
                  <a:rPr kumimoji="0" lang="zh-CN" b="0" i="0" u="none" strike="noStrike" cap="none" normalizeH="0" baseline="0" noProof="0">
                    <a:ln>
                      <a:noFill/>
                    </a:ln>
                    <a:solidFill>
                      <a:prstClr val="white"/>
                    </a:solidFill>
                    <a:uLnTx/>
                    <a:uFillTx/>
                    <a:latin typeface="Intel Clear" panose="020B0704020203020204" pitchFamily="34" charset="0"/>
                    <a:ea typeface="Intel Clear Hans Light" panose="020B0404020203020204" pitchFamily="34" charset="-122"/>
                    <a:cs typeface="+mn-ea"/>
                    <a:sym typeface="Intel Clear" panose="020B0704020203020204" pitchFamily="34" charset="0"/>
                  </a:rPr>
                  <a:t> </a:t>
                </a:r>
                <a:r>
                  <a:rPr kumimoji="0" lang="zh-CN" sz="900" b="0" i="0" u="none" strike="noStrike" cap="none" normalizeH="0" baseline="0" noProof="0">
                    <a:ln>
                      <a:noFill/>
                    </a:ln>
                    <a:solidFill>
                      <a:prstClr val="white"/>
                    </a:solidFill>
                    <a:uLnTx/>
                    <a:uFillTx/>
                    <a:latin typeface="Intel Clear" panose="020B0704020203020204" pitchFamily="34" charset="0"/>
                    <a:ea typeface="Intel Clear Hans Light" panose="020B0404020203020204" pitchFamily="34" charset="-122"/>
                    <a:cs typeface="+mn-ea"/>
                    <a:sym typeface="Intel Clear" panose="020B0704020203020204" pitchFamily="34" charset="0"/>
                  </a:rPr>
                  <a:t>编程模型</a:t>
                </a:r>
              </a:p>
            </p:txBody>
          </p:sp>
          <p:sp>
            <p:nvSpPr>
              <p:cNvPr id="122" name="TextBox 13">
                <a:extLst>
                  <a:ext uri="{FF2B5EF4-FFF2-40B4-BE49-F238E27FC236}">
                    <a16:creationId xmlns:a16="http://schemas.microsoft.com/office/drawing/2014/main" id="{F0EAB156-343E-9B20-184A-849E7F27093C}"/>
                  </a:ext>
                </a:extLst>
              </p:cNvPr>
              <p:cNvSpPr txBox="1"/>
              <p:nvPr/>
            </p:nvSpPr>
            <p:spPr>
              <a:xfrm>
                <a:off x="9442009" y="3618007"/>
                <a:ext cx="914400" cy="60016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 anchor="ctr">
                <a:spAutoFit/>
              </a:bodyPr>
              <a:lstStyle/>
              <a:p>
                <a:pPr marL="0" marR="0" lvl="0" indent="0" algn="ctr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sz="1100" b="0" i="0" u="none" strike="noStrike" cap="none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uLnTx/>
                    <a:uFillTx/>
                    <a:latin typeface="Intel Clear" panose="020B0704020203020204" pitchFamily="34" charset="0"/>
                    <a:ea typeface="Intel Clear Hans Light" panose="020B0404020203020204" pitchFamily="34" charset="-122"/>
                    <a:cs typeface="+mn-ea"/>
                    <a:sym typeface="Intel Clear" panose="020B0704020203020204" pitchFamily="34" charset="0"/>
                  </a:rPr>
                  <a:t>FPGA</a:t>
                </a:r>
                <a:r>
                  <a:rPr kumimoji="0" lang="zh-CN" b="0" i="0" u="none" strike="noStrike" cap="none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uLnTx/>
                    <a:uFillTx/>
                    <a:latin typeface="Intel Clear" panose="020B0704020203020204" pitchFamily="34" charset="0"/>
                    <a:ea typeface="Intel Clear Hans Light" panose="020B0404020203020204" pitchFamily="34" charset="-122"/>
                    <a:cs typeface="+mn-ea"/>
                    <a:sym typeface="Intel Clear" panose="020B0704020203020204" pitchFamily="34" charset="0"/>
                  </a:rPr>
                  <a:t> </a:t>
                </a:r>
                <a:r>
                  <a:rPr kumimoji="0" lang="zh-CN" sz="900" b="0" i="0" u="none" strike="noStrike" cap="none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uLnTx/>
                    <a:uFillTx/>
                    <a:latin typeface="Intel Clear" panose="020B0704020203020204" pitchFamily="34" charset="0"/>
                    <a:ea typeface="Intel Clear Hans Light" panose="020B0404020203020204" pitchFamily="34" charset="-122"/>
                    <a:cs typeface="+mn-ea"/>
                    <a:sym typeface="Intel Clear" panose="020B0704020203020204" pitchFamily="34" charset="0"/>
                  </a:rPr>
                  <a:t>编程模型</a:t>
                </a:r>
              </a:p>
            </p:txBody>
          </p:sp>
          <p:sp>
            <p:nvSpPr>
              <p:cNvPr id="123" name="TextBox 14">
                <a:extLst>
                  <a:ext uri="{FF2B5EF4-FFF2-40B4-BE49-F238E27FC236}">
                    <a16:creationId xmlns:a16="http://schemas.microsoft.com/office/drawing/2014/main" id="{A17C1ED3-A87C-63E0-E844-6B4567202033}"/>
                  </a:ext>
                </a:extLst>
              </p:cNvPr>
              <p:cNvSpPr txBox="1"/>
              <p:nvPr/>
            </p:nvSpPr>
            <p:spPr>
              <a:xfrm>
                <a:off x="10474630" y="3725728"/>
                <a:ext cx="914400" cy="39241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 anchor="ctr">
                <a:spAutoFit/>
              </a:bodyPr>
              <a:lstStyle/>
              <a:p>
                <a:pPr marL="0" marR="0" lvl="0" indent="0" algn="ctr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sz="1050" b="0" i="0" u="none" strike="noStrike" cap="none" normalizeH="0" baseline="0" noProof="0">
                    <a:ln>
                      <a:noFill/>
                    </a:ln>
                    <a:solidFill>
                      <a:prstClr val="white"/>
                    </a:solidFill>
                    <a:uLnTx/>
                    <a:uFillTx/>
                    <a:latin typeface="Intel Clear" panose="020B0704020203020204" pitchFamily="34" charset="0"/>
                    <a:ea typeface="Intel Clear Hans Light" panose="020B0404020203020204" pitchFamily="34" charset="-122"/>
                    <a:cs typeface="+mn-ea"/>
                    <a:sym typeface="Intel Clear" panose="020B0704020203020204" pitchFamily="34" charset="0"/>
                  </a:rPr>
                  <a:t>其他加速器</a:t>
                </a:r>
                <a:r>
                  <a:rPr kumimoji="0" lang="zh-CN" sz="700" b="0" i="0" u="none" strike="noStrike" cap="none" normalizeH="0" baseline="0" noProof="0">
                    <a:ln>
                      <a:noFill/>
                    </a:ln>
                    <a:solidFill>
                      <a:prstClr val="white"/>
                    </a:solidFill>
                    <a:uLnTx/>
                    <a:uFillTx/>
                    <a:latin typeface="Intel Clear" panose="020B0704020203020204" pitchFamily="34" charset="0"/>
                    <a:ea typeface="Intel Clear Hans Light" panose="020B0404020203020204" pitchFamily="34" charset="-122"/>
                    <a:cs typeface="+mn-ea"/>
                    <a:sym typeface="Intel Clear" panose="020B0704020203020204" pitchFamily="34" charset="0"/>
                  </a:rPr>
                  <a:t> </a:t>
                </a:r>
              </a:p>
              <a:p>
                <a:pPr marL="0" marR="0" lvl="0" indent="0" algn="ctr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sz="900" b="0" i="0" u="none" strike="noStrike" cap="none" normalizeH="0" baseline="0" noProof="0">
                    <a:ln>
                      <a:noFill/>
                    </a:ln>
                    <a:solidFill>
                      <a:prstClr val="white"/>
                    </a:solidFill>
                    <a:uLnTx/>
                    <a:uFillTx/>
                    <a:latin typeface="Intel Clear" panose="020B0704020203020204" pitchFamily="34" charset="0"/>
                    <a:ea typeface="Intel Clear Hans Light" panose="020B0404020203020204" pitchFamily="34" charset="-122"/>
                    <a:cs typeface="+mn-ea"/>
                    <a:sym typeface="Intel Clear" panose="020B0704020203020204" pitchFamily="34" charset="0"/>
                  </a:rPr>
                  <a:t>编程模型</a:t>
                </a:r>
              </a:p>
            </p:txBody>
          </p:sp>
          <p:sp>
            <p:nvSpPr>
              <p:cNvPr id="124" name="TextBox 39">
                <a:extLst>
                  <a:ext uri="{FF2B5EF4-FFF2-40B4-BE49-F238E27FC236}">
                    <a16:creationId xmlns:a16="http://schemas.microsoft.com/office/drawing/2014/main" id="{DF3E2407-FA95-C770-CB25-3CA7C0CDCCA7}"/>
                  </a:ext>
                </a:extLst>
              </p:cNvPr>
              <p:cNvSpPr txBox="1"/>
              <p:nvPr/>
            </p:nvSpPr>
            <p:spPr>
              <a:xfrm>
                <a:off x="7558996" y="5238765"/>
                <a:ext cx="585257" cy="200761"/>
              </a:xfrm>
              <a:prstGeom prst="rect">
                <a:avLst/>
              </a:prstGeom>
              <a:noFill/>
            </p:spPr>
            <p:txBody>
              <a:bodyPr vert="horz" wrap="square" lIns="0" tIns="0" rIns="0" bIns="0" rtlCol="0" anchor="ctr">
                <a:spAutoFit/>
              </a:bodyPr>
              <a:lstStyle>
                <a:defPPr marL="0" marR="0" indent="0" algn="l" defTabSz="4572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9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algn="ctr">
                  <a:lnSpc>
                    <a:spcPts val="1733"/>
                  </a:lnSpc>
                  <a:defRPr sz="1100">
                    <a:solidFill>
                      <a:schemeClr val="bg1"/>
                    </a:solidFill>
                    <a:latin typeface="IntelOne Display Regular" panose="020B0503020203020204" pitchFamily="34" charset="0"/>
                    <a:ea typeface="Intel Clear" panose="020B0604020203020204" pitchFamily="34" charset="0"/>
                    <a:cs typeface="Intel Clear" panose="020B0604020203020204" pitchFamily="34" charset="0"/>
                  </a:defRPr>
                </a:lvl1pPr>
              </a:lstStyle>
              <a:p>
                <a:pPr marL="0" marR="0" lvl="0" indent="0" algn="ctr" defTabSz="1219169" rtl="0" eaLnBrk="1" fontAlgn="auto" latinLnBrk="0" hangingPunct="0">
                  <a:lnSpc>
                    <a:spcPts val="1733"/>
                  </a:lnSpc>
                  <a:spcBef>
                    <a:spcPts val="225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sz="1100" b="0" i="0" u="none" strike="noStrike" cap="none" normalizeH="0" baseline="0" noProof="0">
                    <a:ln>
                      <a:noFill/>
                    </a:ln>
                    <a:solidFill>
                      <a:srgbClr val="FFFFFF"/>
                    </a:solidFill>
                    <a:uLnTx/>
                    <a:uFillTx/>
                    <a:latin typeface="Intel Clear" panose="020B0704020203020204" pitchFamily="34" charset="0"/>
                    <a:ea typeface="Intel Clear Hans Light" panose="020B0404020203020204" pitchFamily="34" charset="-122"/>
                    <a:cs typeface="+mn-ea"/>
                    <a:sym typeface="Intel Clear" panose="020B0704020203020204" pitchFamily="34" charset="0"/>
                  </a:rPr>
                  <a:t>CPU</a:t>
                </a:r>
              </a:p>
            </p:txBody>
          </p:sp>
          <p:sp>
            <p:nvSpPr>
              <p:cNvPr id="125" name="TextBox 40">
                <a:extLst>
                  <a:ext uri="{FF2B5EF4-FFF2-40B4-BE49-F238E27FC236}">
                    <a16:creationId xmlns:a16="http://schemas.microsoft.com/office/drawing/2014/main" id="{83D0D615-3716-5D26-DD1E-4953E883C239}"/>
                  </a:ext>
                </a:extLst>
              </p:cNvPr>
              <p:cNvSpPr txBox="1"/>
              <p:nvPr/>
            </p:nvSpPr>
            <p:spPr>
              <a:xfrm>
                <a:off x="8584249" y="5238765"/>
                <a:ext cx="583037" cy="200761"/>
              </a:xfrm>
              <a:prstGeom prst="rect">
                <a:avLst/>
              </a:prstGeom>
              <a:noFill/>
            </p:spPr>
            <p:txBody>
              <a:bodyPr vert="horz" wrap="square" lIns="0" tIns="0" rIns="0" bIns="0" rtlCol="0" anchor="ctr">
                <a:spAutoFit/>
              </a:bodyPr>
              <a:lstStyle>
                <a:defPPr marL="0" marR="0" indent="0" algn="l" defTabSz="4572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9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algn="ctr">
                  <a:lnSpc>
                    <a:spcPts val="1733"/>
                  </a:lnSpc>
                  <a:defRPr sz="1100">
                    <a:solidFill>
                      <a:schemeClr val="bg1"/>
                    </a:solidFill>
                    <a:latin typeface="IntelOne Display Regular" panose="020B0503020203020204" pitchFamily="34" charset="0"/>
                    <a:ea typeface="Intel Clear" panose="020B0604020203020204" pitchFamily="34" charset="0"/>
                    <a:cs typeface="Intel Clear" panose="020B0604020203020204" pitchFamily="34" charset="0"/>
                  </a:defRPr>
                </a:lvl1pPr>
              </a:lstStyle>
              <a:p>
                <a:pPr marL="0" marR="0" lvl="0" indent="0" algn="ctr" defTabSz="1219169" rtl="0" eaLnBrk="1" fontAlgn="auto" latinLnBrk="0" hangingPunct="0">
                  <a:lnSpc>
                    <a:spcPts val="1733"/>
                  </a:lnSpc>
                  <a:spcBef>
                    <a:spcPts val="225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sz="1100" b="0" i="0" u="none" strike="noStrike" cap="none" normalizeH="0" baseline="0" noProof="0">
                    <a:ln>
                      <a:noFill/>
                    </a:ln>
                    <a:solidFill>
                      <a:srgbClr val="FFFFFF"/>
                    </a:solidFill>
                    <a:uLnTx/>
                    <a:uFillTx/>
                    <a:latin typeface="Intel Clear" panose="020B0704020203020204" pitchFamily="34" charset="0"/>
                    <a:ea typeface="Intel Clear Hans Light" panose="020B0404020203020204" pitchFamily="34" charset="-122"/>
                    <a:cs typeface="+mn-ea"/>
                    <a:sym typeface="Intel Clear" panose="020B0704020203020204" pitchFamily="34" charset="0"/>
                  </a:rPr>
                  <a:t>GPU</a:t>
                </a:r>
              </a:p>
            </p:txBody>
          </p:sp>
          <p:sp>
            <p:nvSpPr>
              <p:cNvPr id="126" name="TextBox 42">
                <a:extLst>
                  <a:ext uri="{FF2B5EF4-FFF2-40B4-BE49-F238E27FC236}">
                    <a16:creationId xmlns:a16="http://schemas.microsoft.com/office/drawing/2014/main" id="{CA190523-2E8D-6654-5F82-0C97F6E88868}"/>
                  </a:ext>
                </a:extLst>
              </p:cNvPr>
              <p:cNvSpPr txBox="1"/>
              <p:nvPr/>
            </p:nvSpPr>
            <p:spPr>
              <a:xfrm>
                <a:off x="9643110" y="5238765"/>
                <a:ext cx="586046" cy="200761"/>
              </a:xfrm>
              <a:prstGeom prst="rect">
                <a:avLst/>
              </a:prstGeom>
              <a:noFill/>
            </p:spPr>
            <p:txBody>
              <a:bodyPr vert="horz" wrap="square" lIns="0" tIns="0" rIns="0" bIns="0" rtlCol="0" anchor="ctr">
                <a:spAutoFit/>
              </a:bodyPr>
              <a:lstStyle>
                <a:defPPr marL="0" marR="0" indent="0" algn="l" defTabSz="4572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9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algn="ctr">
                  <a:lnSpc>
                    <a:spcPts val="1733"/>
                  </a:lnSpc>
                  <a:defRPr sz="1100">
                    <a:solidFill>
                      <a:schemeClr val="bg1"/>
                    </a:solidFill>
                    <a:latin typeface="IntelOne Display Regular" panose="020B0503020203020204" pitchFamily="34" charset="0"/>
                    <a:ea typeface="Intel Clear" panose="020B0604020203020204" pitchFamily="34" charset="0"/>
                    <a:cs typeface="Intel Clear" panose="020B0604020203020204" pitchFamily="34" charset="0"/>
                  </a:defRPr>
                </a:lvl1pPr>
              </a:lstStyle>
              <a:p>
                <a:pPr marL="0" marR="0" lvl="0" indent="0" algn="ctr" defTabSz="1219169" rtl="0" eaLnBrk="1" fontAlgn="auto" latinLnBrk="0" hangingPunct="0">
                  <a:lnSpc>
                    <a:spcPts val="1733"/>
                  </a:lnSpc>
                  <a:spcBef>
                    <a:spcPts val="225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sz="1100" b="0" i="0" u="none" strike="noStrike" cap="none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uLnTx/>
                    <a:uFillTx/>
                    <a:latin typeface="Intel Clear" panose="020B0704020203020204" pitchFamily="34" charset="0"/>
                    <a:ea typeface="Intel Clear Hans Light" panose="020B0404020203020204" pitchFamily="34" charset="-122"/>
                    <a:cs typeface="+mn-ea"/>
                    <a:sym typeface="Intel Clear" panose="020B0704020203020204" pitchFamily="34" charset="0"/>
                  </a:rPr>
                  <a:t>FPGA</a:t>
                </a:r>
              </a:p>
            </p:txBody>
          </p:sp>
          <p:sp>
            <p:nvSpPr>
              <p:cNvPr id="127" name="TextBox 139">
                <a:extLst>
                  <a:ext uri="{FF2B5EF4-FFF2-40B4-BE49-F238E27FC236}">
                    <a16:creationId xmlns:a16="http://schemas.microsoft.com/office/drawing/2014/main" id="{70AA23AA-40D5-D22D-D9D3-250CC81432D0}"/>
                  </a:ext>
                </a:extLst>
              </p:cNvPr>
              <p:cNvSpPr txBox="1"/>
              <p:nvPr/>
            </p:nvSpPr>
            <p:spPr>
              <a:xfrm>
                <a:off x="10590847" y="5240144"/>
                <a:ext cx="780028" cy="198003"/>
              </a:xfrm>
              <a:prstGeom prst="rect">
                <a:avLst/>
              </a:prstGeom>
              <a:noFill/>
            </p:spPr>
            <p:txBody>
              <a:bodyPr vert="horz" wrap="square" lIns="0" tIns="0" rIns="0" bIns="0" rtlCol="0" anchor="ctr">
                <a:spAutoFit/>
              </a:bodyPr>
              <a:lstStyle>
                <a:defPPr marL="0" marR="0" indent="0" algn="l" defTabSz="4572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9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algn="ctr">
                  <a:lnSpc>
                    <a:spcPts val="1733"/>
                  </a:lnSpc>
                  <a:defRPr sz="1100">
                    <a:solidFill>
                      <a:schemeClr val="bg1"/>
                    </a:solidFill>
                    <a:latin typeface="IntelOne Display Regular" panose="020B0503020203020204" pitchFamily="34" charset="0"/>
                    <a:ea typeface="Intel Clear" panose="020B0604020203020204" pitchFamily="34" charset="0"/>
                    <a:cs typeface="Intel Clear" panose="020B0604020203020204" pitchFamily="34" charset="0"/>
                  </a:defRPr>
                </a:lvl1pPr>
              </a:lstStyle>
              <a:p>
                <a:pPr marL="0" marR="0" lvl="0" indent="0" algn="ctr" defTabSz="1219169" rtl="0" eaLnBrk="1" fontAlgn="auto" latinLnBrk="0" hangingPunct="0">
                  <a:lnSpc>
                    <a:spcPts val="1733"/>
                  </a:lnSpc>
                  <a:spcBef>
                    <a:spcPts val="225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sz="1100" b="0" i="0" u="none" strike="noStrike" cap="none" normalizeH="0" baseline="0" noProof="0">
                    <a:ln>
                      <a:noFill/>
                    </a:ln>
                    <a:solidFill>
                      <a:srgbClr val="FFFFFF"/>
                    </a:solidFill>
                    <a:uLnTx/>
                    <a:uFillTx/>
                    <a:latin typeface="Intel Clear" panose="020B0704020203020204" pitchFamily="34" charset="0"/>
                    <a:ea typeface="Intel Clear Hans Light" panose="020B0404020203020204" pitchFamily="34" charset="-122"/>
                    <a:cs typeface="+mn-ea"/>
                    <a:sym typeface="Intel Clear" panose="020B0704020203020204" pitchFamily="34" charset="0"/>
                  </a:rPr>
                  <a:t>其他加速器</a:t>
                </a:r>
              </a:p>
            </p:txBody>
          </p:sp>
        </p:grpSp>
      </p:grpSp>
      <p:grpSp>
        <p:nvGrpSpPr>
          <p:cNvPr id="210" name="组合 209">
            <a:extLst>
              <a:ext uri="{FF2B5EF4-FFF2-40B4-BE49-F238E27FC236}">
                <a16:creationId xmlns:a16="http://schemas.microsoft.com/office/drawing/2014/main" id="{6481CE91-FA3E-CDB4-2202-C520DE0C020D}"/>
              </a:ext>
            </a:extLst>
          </p:cNvPr>
          <p:cNvGrpSpPr/>
          <p:nvPr/>
        </p:nvGrpSpPr>
        <p:grpSpPr>
          <a:xfrm>
            <a:off x="7130890" y="1762430"/>
            <a:ext cx="4163969" cy="4314928"/>
            <a:chOff x="7301384" y="1350976"/>
            <a:chExt cx="4163969" cy="4314928"/>
          </a:xfrm>
        </p:grpSpPr>
        <p:sp>
          <p:nvSpPr>
            <p:cNvPr id="211" name="Rectangle 257">
              <a:extLst>
                <a:ext uri="{FF2B5EF4-FFF2-40B4-BE49-F238E27FC236}">
                  <a16:creationId xmlns:a16="http://schemas.microsoft.com/office/drawing/2014/main" id="{04A404DA-8732-52A0-7FC8-619BC81FF791}"/>
                </a:ext>
              </a:extLst>
            </p:cNvPr>
            <p:cNvSpPr/>
            <p:nvPr/>
          </p:nvSpPr>
          <p:spPr>
            <a:xfrm flipH="1">
              <a:off x="7301384" y="3542814"/>
              <a:ext cx="4160520" cy="978408"/>
            </a:xfrm>
            <a:prstGeom prst="rect">
              <a:avLst/>
            </a:prstGeom>
            <a:solidFill>
              <a:schemeClr val="tx1"/>
            </a:solidFill>
            <a:ln w="31750" cmpd="sng">
              <a:solidFill>
                <a:schemeClr val="accent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l Clear" panose="020B0704020203020204" pitchFamily="34" charset="0"/>
                <a:ea typeface="Intel Clear Hans Light" panose="020B0404020203020204" pitchFamily="34" charset="-122"/>
                <a:cs typeface="+mn-ea"/>
                <a:sym typeface="Intel Clear" panose="020B0704020203020204" pitchFamily="34" charset="0"/>
              </a:endParaRPr>
            </a:p>
          </p:txBody>
        </p:sp>
        <p:sp>
          <p:nvSpPr>
            <p:cNvPr id="212" name="TextBox 478">
              <a:extLst>
                <a:ext uri="{FF2B5EF4-FFF2-40B4-BE49-F238E27FC236}">
                  <a16:creationId xmlns:a16="http://schemas.microsoft.com/office/drawing/2014/main" id="{B9048E0A-266C-3DF4-190A-2823A6F4BF20}"/>
                </a:ext>
              </a:extLst>
            </p:cNvPr>
            <p:cNvSpPr txBox="1"/>
            <p:nvPr/>
          </p:nvSpPr>
          <p:spPr>
            <a:xfrm>
              <a:off x="7580307" y="3893518"/>
              <a:ext cx="1205155" cy="2769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 anchor="ctr">
              <a:spAutoFit/>
            </a:bodyPr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sz="1200" b="0" i="0" u="none" strike="noStrike" cap="none" normalizeH="0" baseline="0" noProof="0" dirty="0">
                  <a:ln>
                    <a:noFill/>
                  </a:ln>
                  <a:solidFill>
                    <a:srgbClr val="525252"/>
                  </a:solidFill>
                  <a:uLnTx/>
                  <a:uFillTx/>
                  <a:latin typeface="Intel Clear" panose="020B0704020203020204" pitchFamily="34" charset="0"/>
                  <a:ea typeface="Intel Clear Hans Light" panose="020B0404020203020204" pitchFamily="34" charset="-122"/>
                  <a:cs typeface="+mn-ea"/>
                  <a:sym typeface="Intel Clear" panose="020B0704020203020204" pitchFamily="34" charset="0"/>
                </a:rPr>
                <a:t>行业计划</a:t>
              </a:r>
            </a:p>
          </p:txBody>
        </p:sp>
        <p:sp>
          <p:nvSpPr>
            <p:cNvPr id="213" name="TextBox 483">
              <a:extLst>
                <a:ext uri="{FF2B5EF4-FFF2-40B4-BE49-F238E27FC236}">
                  <a16:creationId xmlns:a16="http://schemas.microsoft.com/office/drawing/2014/main" id="{2E34E95B-2225-9346-067E-9AE2B638FAAB}"/>
                </a:ext>
              </a:extLst>
            </p:cNvPr>
            <p:cNvSpPr txBox="1"/>
            <p:nvPr/>
          </p:nvSpPr>
          <p:spPr>
            <a:xfrm>
              <a:off x="9974329" y="3893518"/>
              <a:ext cx="1205155" cy="2769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 anchor="ctr">
              <a:spAutoFit/>
            </a:bodyPr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sz="1200" b="0" i="0" u="none" strike="noStrike" cap="none" normalizeH="0" baseline="0" noProof="0">
                  <a:ln>
                    <a:noFill/>
                  </a:ln>
                  <a:solidFill>
                    <a:srgbClr val="525252"/>
                  </a:solidFill>
                  <a:uLnTx/>
                  <a:uFillTx/>
                  <a:latin typeface="Intel Clear" panose="020B0704020203020204" pitchFamily="34" charset="0"/>
                  <a:ea typeface="Intel Clear Hans Light" panose="020B0404020203020204" pitchFamily="34" charset="-122"/>
                  <a:cs typeface="+mn-ea"/>
                  <a:sym typeface="Intel Clear" panose="020B0704020203020204" pitchFamily="34" charset="0"/>
                </a:rPr>
                <a:t>英特尔产品</a:t>
              </a:r>
            </a:p>
          </p:txBody>
        </p:sp>
        <p:sp>
          <p:nvSpPr>
            <p:cNvPr id="214" name="Rectangle 232">
              <a:extLst>
                <a:ext uri="{FF2B5EF4-FFF2-40B4-BE49-F238E27FC236}">
                  <a16:creationId xmlns:a16="http://schemas.microsoft.com/office/drawing/2014/main" id="{F12912FA-1DF9-6F8D-B0D7-6ED9047AB556}"/>
                </a:ext>
              </a:extLst>
            </p:cNvPr>
            <p:cNvSpPr/>
            <p:nvPr/>
          </p:nvSpPr>
          <p:spPr>
            <a:xfrm flipH="1">
              <a:off x="7301384" y="1350976"/>
              <a:ext cx="4160520" cy="1097280"/>
            </a:xfrm>
            <a:prstGeom prst="rect">
              <a:avLst/>
            </a:prstGeom>
            <a:solidFill>
              <a:srgbClr val="808080"/>
            </a:solidFill>
            <a:ln w="19050" cmpd="sng">
              <a:solidFill>
                <a:schemeClr val="bg1">
                  <a:alpha val="3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t" anchorCtr="0"/>
            <a:lstStyle/>
            <a:p>
              <a:pPr marL="0" marR="0" lvl="0" indent="0" algn="ctr" defTabSz="914377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prstClr val="black"/>
                </a:buClr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l Clear" panose="020B0704020203020204" pitchFamily="34" charset="0"/>
                <a:ea typeface="Intel Clear Hans Light" panose="020B0404020203020204" pitchFamily="34" charset="-122"/>
                <a:cs typeface="+mn-ea"/>
                <a:sym typeface="Intel Clear" panose="020B0704020203020204" pitchFamily="34" charset="0"/>
              </a:endParaRPr>
            </a:p>
          </p:txBody>
        </p:sp>
        <p:sp>
          <p:nvSpPr>
            <p:cNvPr id="215" name="Rectangle 233">
              <a:extLst>
                <a:ext uri="{FF2B5EF4-FFF2-40B4-BE49-F238E27FC236}">
                  <a16:creationId xmlns:a16="http://schemas.microsoft.com/office/drawing/2014/main" id="{4CC433A3-6D07-98A4-2373-B5354B373BD1}"/>
                </a:ext>
              </a:extLst>
            </p:cNvPr>
            <p:cNvSpPr/>
            <p:nvPr/>
          </p:nvSpPr>
          <p:spPr>
            <a:xfrm flipH="1">
              <a:off x="7301384" y="2507464"/>
              <a:ext cx="4160520" cy="978408"/>
            </a:xfrm>
            <a:prstGeom prst="rect">
              <a:avLst/>
            </a:prstGeom>
            <a:solidFill>
              <a:srgbClr val="525252"/>
            </a:solidFill>
            <a:ln w="19050" cmpd="sng">
              <a:solidFill>
                <a:schemeClr val="bg1">
                  <a:alpha val="3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l Clear" panose="020B0704020203020204" pitchFamily="34" charset="0"/>
                <a:ea typeface="Intel Clear Hans Light" panose="020B0404020203020204" pitchFamily="34" charset="-122"/>
                <a:cs typeface="+mn-ea"/>
                <a:sym typeface="Intel Clear" panose="020B0704020203020204" pitchFamily="34" charset="0"/>
              </a:endParaRPr>
            </a:p>
          </p:txBody>
        </p:sp>
        <p:sp>
          <p:nvSpPr>
            <p:cNvPr id="216" name="Rectangle 385">
              <a:extLst>
                <a:ext uri="{FF2B5EF4-FFF2-40B4-BE49-F238E27FC236}">
                  <a16:creationId xmlns:a16="http://schemas.microsoft.com/office/drawing/2014/main" id="{08AD8C96-B6E7-D456-E3D2-8E1C9DC3DF92}"/>
                </a:ext>
              </a:extLst>
            </p:cNvPr>
            <p:cNvSpPr/>
            <p:nvPr/>
          </p:nvSpPr>
          <p:spPr>
            <a:xfrm flipH="1">
              <a:off x="7301384" y="4586130"/>
              <a:ext cx="4160520" cy="1079774"/>
            </a:xfrm>
            <a:prstGeom prst="rect">
              <a:avLst/>
            </a:prstGeom>
            <a:solidFill>
              <a:srgbClr val="004A86"/>
            </a:solidFill>
            <a:ln w="19050" cmpd="sng">
              <a:solidFill>
                <a:schemeClr val="bg1">
                  <a:alpha val="3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60960" tIns="45720" rIns="60960" bIns="0" rtlCol="0" anchor="t" anchorCtr="0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l Clear" panose="020B0704020203020204" pitchFamily="34" charset="0"/>
                <a:ea typeface="Intel Clear Hans Light" panose="020B0404020203020204" pitchFamily="34" charset="-122"/>
                <a:cs typeface="+mn-ea"/>
                <a:sym typeface="Intel Clear" panose="020B0704020203020204" pitchFamily="34" charset="0"/>
              </a:endParaRPr>
            </a:p>
          </p:txBody>
        </p:sp>
        <p:sp>
          <p:nvSpPr>
            <p:cNvPr id="217" name="TextBox 390">
              <a:extLst>
                <a:ext uri="{FF2B5EF4-FFF2-40B4-BE49-F238E27FC236}">
                  <a16:creationId xmlns:a16="http://schemas.microsoft.com/office/drawing/2014/main" id="{B9AA8014-EE17-BA66-0ECE-CAED0F28E5C0}"/>
                </a:ext>
              </a:extLst>
            </p:cNvPr>
            <p:cNvSpPr txBox="1"/>
            <p:nvPr/>
          </p:nvSpPr>
          <p:spPr>
            <a:xfrm>
              <a:off x="7558362" y="2102551"/>
              <a:ext cx="585257" cy="198003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>
              <a:spAutoFit/>
            </a:bodyPr>
            <a:lstStyle/>
            <a:p>
              <a:pPr marL="0" marR="0" lvl="0" indent="0" algn="ctr" defTabSz="1219169" rtl="0" eaLnBrk="1" fontAlgn="auto" latinLnBrk="0" hangingPunct="0">
                <a:lnSpc>
                  <a:spcPts val="1733"/>
                </a:lnSpc>
                <a:spcBef>
                  <a:spcPts val="225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sz="1100" b="0" i="0" u="none" strike="noStrike" cap="none" normalizeH="0" baseline="0" noProof="0">
                  <a:ln>
                    <a:noFill/>
                  </a:ln>
                  <a:solidFill>
                    <a:srgbClr val="FFFFFF"/>
                  </a:solidFill>
                  <a:uLnTx/>
                  <a:uFillTx/>
                  <a:latin typeface="Intel Clear" panose="020B0704020203020204" pitchFamily="34" charset="0"/>
                  <a:ea typeface="Intel Clear Hans Light" panose="020B0404020203020204" pitchFamily="34" charset="-122"/>
                  <a:cs typeface="+mn-ea"/>
                  <a:sym typeface="Intel Clear" panose="020B0704020203020204" pitchFamily="34" charset="0"/>
                </a:rPr>
                <a:t>标量</a:t>
              </a:r>
            </a:p>
          </p:txBody>
        </p:sp>
        <p:sp>
          <p:nvSpPr>
            <p:cNvPr id="218" name="TextBox 391">
              <a:extLst>
                <a:ext uri="{FF2B5EF4-FFF2-40B4-BE49-F238E27FC236}">
                  <a16:creationId xmlns:a16="http://schemas.microsoft.com/office/drawing/2014/main" id="{96621EBD-FE12-096E-F52D-FE0DCAEC71C1}"/>
                </a:ext>
              </a:extLst>
            </p:cNvPr>
            <p:cNvSpPr txBox="1"/>
            <p:nvPr/>
          </p:nvSpPr>
          <p:spPr>
            <a:xfrm>
              <a:off x="8574188" y="2102551"/>
              <a:ext cx="583037" cy="198003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>
              <a:spAutoFit/>
            </a:bodyPr>
            <a:lstStyle/>
            <a:p>
              <a:pPr marL="0" marR="0" lvl="0" indent="0" algn="ctr" defTabSz="1219169" rtl="0" eaLnBrk="1" fontAlgn="auto" latinLnBrk="0" hangingPunct="0">
                <a:lnSpc>
                  <a:spcPts val="1733"/>
                </a:lnSpc>
                <a:spcBef>
                  <a:spcPts val="225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sz="1100" b="0" i="0" u="none" strike="noStrike" cap="none" normalizeH="0" baseline="0" noProof="0">
                  <a:ln>
                    <a:noFill/>
                  </a:ln>
                  <a:solidFill>
                    <a:srgbClr val="FFFFFF"/>
                  </a:solidFill>
                  <a:uLnTx/>
                  <a:uFillTx/>
                  <a:latin typeface="Intel Clear" panose="020B0704020203020204" pitchFamily="34" charset="0"/>
                  <a:ea typeface="Intel Clear Hans Light" panose="020B0404020203020204" pitchFamily="34" charset="-122"/>
                  <a:cs typeface="+mn-ea"/>
                  <a:sym typeface="Intel Clear" panose="020B0704020203020204" pitchFamily="34" charset="0"/>
                </a:rPr>
                <a:t>矢量</a:t>
              </a:r>
            </a:p>
          </p:txBody>
        </p:sp>
        <p:sp>
          <p:nvSpPr>
            <p:cNvPr id="219" name="TextBox 392">
              <a:extLst>
                <a:ext uri="{FF2B5EF4-FFF2-40B4-BE49-F238E27FC236}">
                  <a16:creationId xmlns:a16="http://schemas.microsoft.com/office/drawing/2014/main" id="{FAA5BB95-9FDE-8AE2-1245-C89FE861E138}"/>
                </a:ext>
              </a:extLst>
            </p:cNvPr>
            <p:cNvSpPr txBox="1"/>
            <p:nvPr/>
          </p:nvSpPr>
          <p:spPr>
            <a:xfrm>
              <a:off x="9585914" y="2102551"/>
              <a:ext cx="586046" cy="198003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>
              <a:spAutoFit/>
            </a:bodyPr>
            <a:lstStyle/>
            <a:p>
              <a:pPr marL="0" marR="0" lvl="0" indent="0" algn="ctr" defTabSz="1219169" rtl="0" eaLnBrk="1" fontAlgn="auto" latinLnBrk="0" hangingPunct="0">
                <a:lnSpc>
                  <a:spcPts val="1733"/>
                </a:lnSpc>
                <a:spcBef>
                  <a:spcPts val="225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sz="1100" b="0" i="0" u="none" strike="noStrike" cap="none" normalizeH="0" baseline="0" noProof="0">
                  <a:ln>
                    <a:noFill/>
                  </a:ln>
                  <a:solidFill>
                    <a:srgbClr val="FFFFFF"/>
                  </a:solidFill>
                  <a:uLnTx/>
                  <a:uFillTx/>
                  <a:latin typeface="Intel Clear" panose="020B0704020203020204" pitchFamily="34" charset="0"/>
                  <a:ea typeface="Intel Clear Hans Light" panose="020B0404020203020204" pitchFamily="34" charset="-122"/>
                  <a:cs typeface="+mn-ea"/>
                  <a:sym typeface="Intel Clear" panose="020B0704020203020204" pitchFamily="34" charset="0"/>
                </a:rPr>
                <a:t>空间</a:t>
              </a:r>
            </a:p>
          </p:txBody>
        </p:sp>
        <p:sp>
          <p:nvSpPr>
            <p:cNvPr id="220" name="TextBox 393">
              <a:extLst>
                <a:ext uri="{FF2B5EF4-FFF2-40B4-BE49-F238E27FC236}">
                  <a16:creationId xmlns:a16="http://schemas.microsoft.com/office/drawing/2014/main" id="{CB33FD14-3FF4-BEF3-C827-CF90B82B68CA}"/>
                </a:ext>
              </a:extLst>
            </p:cNvPr>
            <p:cNvSpPr txBox="1"/>
            <p:nvPr/>
          </p:nvSpPr>
          <p:spPr>
            <a:xfrm>
              <a:off x="10502410" y="2100435"/>
              <a:ext cx="780989" cy="202235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>
              <a:spAutoFit/>
            </a:bodyPr>
            <a:lstStyle/>
            <a:p>
              <a:pPr marL="0" marR="0" lvl="0" indent="0" algn="ctr" defTabSz="1219169" rtl="0" eaLnBrk="1" fontAlgn="auto" latinLnBrk="0" hangingPunct="0">
                <a:lnSpc>
                  <a:spcPts val="1733"/>
                </a:lnSpc>
                <a:spcBef>
                  <a:spcPts val="225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sz="1100" b="0" i="0" u="none" strike="noStrike" cap="none" normalizeH="0" baseline="0" noProof="0">
                  <a:ln>
                    <a:noFill/>
                  </a:ln>
                  <a:solidFill>
                    <a:srgbClr val="FFFFFF"/>
                  </a:solidFill>
                  <a:uLnTx/>
                  <a:uFillTx/>
                  <a:latin typeface="Intel Clear" panose="020B0704020203020204" pitchFamily="34" charset="0"/>
                  <a:ea typeface="Intel Clear Hans Light" panose="020B0404020203020204" pitchFamily="34" charset="-122"/>
                  <a:cs typeface="+mn-ea"/>
                  <a:sym typeface="Intel Clear" panose="020B0704020203020204" pitchFamily="34" charset="0"/>
                </a:rPr>
                <a:t>矩阵</a:t>
              </a:r>
            </a:p>
          </p:txBody>
        </p:sp>
        <p:grpSp>
          <p:nvGrpSpPr>
            <p:cNvPr id="221" name="Group 394">
              <a:extLst>
                <a:ext uri="{FF2B5EF4-FFF2-40B4-BE49-F238E27FC236}">
                  <a16:creationId xmlns:a16="http://schemas.microsoft.com/office/drawing/2014/main" id="{824290A2-834E-013E-6561-5C28E8D1C970}"/>
                </a:ext>
              </a:extLst>
            </p:cNvPr>
            <p:cNvGrpSpPr/>
            <p:nvPr/>
          </p:nvGrpSpPr>
          <p:grpSpPr>
            <a:xfrm>
              <a:off x="7696010" y="1765114"/>
              <a:ext cx="319143" cy="332777"/>
              <a:chOff x="1433097" y="5597603"/>
              <a:chExt cx="319143" cy="332777"/>
            </a:xfrm>
          </p:grpSpPr>
          <p:sp>
            <p:nvSpPr>
              <p:cNvPr id="313" name="Freeform: Shape 395">
                <a:extLst>
                  <a:ext uri="{FF2B5EF4-FFF2-40B4-BE49-F238E27FC236}">
                    <a16:creationId xmlns:a16="http://schemas.microsoft.com/office/drawing/2014/main" id="{7DCBE182-C5E1-934C-7E44-92138FE3BB63}"/>
                  </a:ext>
                </a:extLst>
              </p:cNvPr>
              <p:cNvSpPr/>
              <p:nvPr/>
            </p:nvSpPr>
            <p:spPr>
              <a:xfrm>
                <a:off x="1734770" y="5597603"/>
                <a:ext cx="17470" cy="332777"/>
              </a:xfrm>
              <a:custGeom>
                <a:avLst/>
                <a:gdLst>
                  <a:gd name="connsiteX0" fmla="*/ 17470 w 17470"/>
                  <a:gd name="connsiteY0" fmla="*/ 0 h 332777"/>
                  <a:gd name="connsiteX1" fmla="*/ 0 w 17470"/>
                  <a:gd name="connsiteY1" fmla="*/ 15842 h 332777"/>
                  <a:gd name="connsiteX2" fmla="*/ 17470 w 17470"/>
                  <a:gd name="connsiteY2" fmla="*/ 31683 h 332777"/>
                  <a:gd name="connsiteX3" fmla="*/ 0 w 17470"/>
                  <a:gd name="connsiteY3" fmla="*/ 47525 h 332777"/>
                  <a:gd name="connsiteX4" fmla="*/ 17470 w 17470"/>
                  <a:gd name="connsiteY4" fmla="*/ 63367 h 332777"/>
                  <a:gd name="connsiteX5" fmla="*/ 0 w 17470"/>
                  <a:gd name="connsiteY5" fmla="*/ 79208 h 332777"/>
                  <a:gd name="connsiteX6" fmla="*/ 17470 w 17470"/>
                  <a:gd name="connsiteY6" fmla="*/ 95050 h 332777"/>
                  <a:gd name="connsiteX7" fmla="*/ 0 w 17470"/>
                  <a:gd name="connsiteY7" fmla="*/ 110892 h 332777"/>
                  <a:gd name="connsiteX8" fmla="*/ 17470 w 17470"/>
                  <a:gd name="connsiteY8" fmla="*/ 126733 h 332777"/>
                  <a:gd name="connsiteX9" fmla="*/ 0 w 17470"/>
                  <a:gd name="connsiteY9" fmla="*/ 142575 h 332777"/>
                  <a:gd name="connsiteX10" fmla="*/ 17470 w 17470"/>
                  <a:gd name="connsiteY10" fmla="*/ 158417 h 332777"/>
                  <a:gd name="connsiteX11" fmla="*/ 0 w 17470"/>
                  <a:gd name="connsiteY11" fmla="*/ 174259 h 332777"/>
                  <a:gd name="connsiteX12" fmla="*/ 17470 w 17470"/>
                  <a:gd name="connsiteY12" fmla="*/ 190100 h 332777"/>
                  <a:gd name="connsiteX13" fmla="*/ 0 w 17470"/>
                  <a:gd name="connsiteY13" fmla="*/ 205942 h 332777"/>
                  <a:gd name="connsiteX14" fmla="*/ 17470 w 17470"/>
                  <a:gd name="connsiteY14" fmla="*/ 221784 h 332777"/>
                  <a:gd name="connsiteX15" fmla="*/ 0 w 17470"/>
                  <a:gd name="connsiteY15" fmla="*/ 237625 h 332777"/>
                  <a:gd name="connsiteX16" fmla="*/ 17470 w 17470"/>
                  <a:gd name="connsiteY16" fmla="*/ 253467 h 332777"/>
                  <a:gd name="connsiteX17" fmla="*/ 0 w 17470"/>
                  <a:gd name="connsiteY17" fmla="*/ 269309 h 332777"/>
                  <a:gd name="connsiteX18" fmla="*/ 17470 w 17470"/>
                  <a:gd name="connsiteY18" fmla="*/ 285150 h 332777"/>
                  <a:gd name="connsiteX19" fmla="*/ 0 w 17470"/>
                  <a:gd name="connsiteY19" fmla="*/ 301026 h 332777"/>
                  <a:gd name="connsiteX20" fmla="*/ 17470 w 17470"/>
                  <a:gd name="connsiteY20" fmla="*/ 316902 h 332777"/>
                  <a:gd name="connsiteX21" fmla="*/ 0 w 17470"/>
                  <a:gd name="connsiteY21" fmla="*/ 332777 h 3327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7470" h="332777">
                    <a:moveTo>
                      <a:pt x="17470" y="0"/>
                    </a:moveTo>
                    <a:cubicBezTo>
                      <a:pt x="17470" y="7904"/>
                      <a:pt x="0" y="7904"/>
                      <a:pt x="0" y="15842"/>
                    </a:cubicBezTo>
                    <a:cubicBezTo>
                      <a:pt x="0" y="23746"/>
                      <a:pt x="17470" y="23746"/>
                      <a:pt x="17470" y="31683"/>
                    </a:cubicBezTo>
                    <a:cubicBezTo>
                      <a:pt x="17470" y="39587"/>
                      <a:pt x="0" y="39587"/>
                      <a:pt x="0" y="47525"/>
                    </a:cubicBezTo>
                    <a:cubicBezTo>
                      <a:pt x="0" y="55429"/>
                      <a:pt x="17470" y="55429"/>
                      <a:pt x="17470" y="63367"/>
                    </a:cubicBezTo>
                    <a:cubicBezTo>
                      <a:pt x="17470" y="71305"/>
                      <a:pt x="0" y="71305"/>
                      <a:pt x="0" y="79208"/>
                    </a:cubicBezTo>
                    <a:cubicBezTo>
                      <a:pt x="0" y="87112"/>
                      <a:pt x="17470" y="87112"/>
                      <a:pt x="17470" y="95050"/>
                    </a:cubicBezTo>
                    <a:cubicBezTo>
                      <a:pt x="17470" y="102988"/>
                      <a:pt x="0" y="102988"/>
                      <a:pt x="0" y="110892"/>
                    </a:cubicBezTo>
                    <a:cubicBezTo>
                      <a:pt x="0" y="118830"/>
                      <a:pt x="17470" y="118830"/>
                      <a:pt x="17470" y="126733"/>
                    </a:cubicBezTo>
                    <a:cubicBezTo>
                      <a:pt x="17470" y="134671"/>
                      <a:pt x="0" y="134671"/>
                      <a:pt x="0" y="142575"/>
                    </a:cubicBezTo>
                    <a:cubicBezTo>
                      <a:pt x="0" y="150479"/>
                      <a:pt x="17470" y="150479"/>
                      <a:pt x="17470" y="158417"/>
                    </a:cubicBezTo>
                    <a:cubicBezTo>
                      <a:pt x="17470" y="166355"/>
                      <a:pt x="0" y="166355"/>
                      <a:pt x="0" y="174259"/>
                    </a:cubicBezTo>
                    <a:cubicBezTo>
                      <a:pt x="0" y="182162"/>
                      <a:pt x="17470" y="182162"/>
                      <a:pt x="17470" y="190100"/>
                    </a:cubicBezTo>
                    <a:cubicBezTo>
                      <a:pt x="17470" y="198004"/>
                      <a:pt x="0" y="198004"/>
                      <a:pt x="0" y="205942"/>
                    </a:cubicBezTo>
                    <a:cubicBezTo>
                      <a:pt x="0" y="213880"/>
                      <a:pt x="17470" y="213880"/>
                      <a:pt x="17470" y="221784"/>
                    </a:cubicBezTo>
                    <a:cubicBezTo>
                      <a:pt x="17470" y="229721"/>
                      <a:pt x="0" y="229721"/>
                      <a:pt x="0" y="237625"/>
                    </a:cubicBezTo>
                    <a:cubicBezTo>
                      <a:pt x="0" y="245563"/>
                      <a:pt x="17470" y="245563"/>
                      <a:pt x="17470" y="253467"/>
                    </a:cubicBezTo>
                    <a:cubicBezTo>
                      <a:pt x="17470" y="261405"/>
                      <a:pt x="0" y="261405"/>
                      <a:pt x="0" y="269309"/>
                    </a:cubicBezTo>
                    <a:cubicBezTo>
                      <a:pt x="0" y="277246"/>
                      <a:pt x="17470" y="277246"/>
                      <a:pt x="17470" y="285150"/>
                    </a:cubicBezTo>
                    <a:cubicBezTo>
                      <a:pt x="17470" y="293088"/>
                      <a:pt x="0" y="293088"/>
                      <a:pt x="0" y="301026"/>
                    </a:cubicBezTo>
                    <a:cubicBezTo>
                      <a:pt x="0" y="308964"/>
                      <a:pt x="17470" y="308964"/>
                      <a:pt x="17470" y="316902"/>
                    </a:cubicBezTo>
                    <a:cubicBezTo>
                      <a:pt x="17470" y="324839"/>
                      <a:pt x="0" y="324839"/>
                      <a:pt x="0" y="332777"/>
                    </a:cubicBezTo>
                  </a:path>
                </a:pathLst>
              </a:custGeom>
              <a:noFill/>
              <a:ln w="1718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19169" rtl="0" eaLnBrk="1" fontAlgn="auto" latinLnBrk="0" hangingPunct="0">
                  <a:lnSpc>
                    <a:spcPct val="90000"/>
                  </a:lnSpc>
                  <a:spcBef>
                    <a:spcPts val="225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4A86"/>
                  </a:solidFill>
                  <a:effectLst/>
                  <a:uLnTx/>
                  <a:uFillTx/>
                  <a:latin typeface="Intel Clear" panose="020B0704020203020204" pitchFamily="34" charset="0"/>
                  <a:ea typeface="Intel Clear Hans Light" panose="020B0404020203020204" pitchFamily="34" charset="-122"/>
                  <a:cs typeface="+mn-ea"/>
                  <a:sym typeface="Intel Clear" panose="020B0704020203020204" pitchFamily="34" charset="0"/>
                </a:endParaRPr>
              </a:p>
            </p:txBody>
          </p:sp>
          <p:sp>
            <p:nvSpPr>
              <p:cNvPr id="314" name="Freeform: Shape 396">
                <a:extLst>
                  <a:ext uri="{FF2B5EF4-FFF2-40B4-BE49-F238E27FC236}">
                    <a16:creationId xmlns:a16="http://schemas.microsoft.com/office/drawing/2014/main" id="{59CF5089-11C8-DFBA-641B-98B186BAF3EE}"/>
                  </a:ext>
                </a:extLst>
              </p:cNvPr>
              <p:cNvSpPr/>
              <p:nvPr/>
            </p:nvSpPr>
            <p:spPr>
              <a:xfrm>
                <a:off x="1684497" y="5597603"/>
                <a:ext cx="17470" cy="332743"/>
              </a:xfrm>
              <a:custGeom>
                <a:avLst/>
                <a:gdLst>
                  <a:gd name="connsiteX0" fmla="*/ 17470 w 17470"/>
                  <a:gd name="connsiteY0" fmla="*/ 0 h 332743"/>
                  <a:gd name="connsiteX1" fmla="*/ 0 w 17470"/>
                  <a:gd name="connsiteY1" fmla="*/ 110892 h 332743"/>
                  <a:gd name="connsiteX2" fmla="*/ 17470 w 17470"/>
                  <a:gd name="connsiteY2" fmla="*/ 221817 h 332743"/>
                  <a:gd name="connsiteX3" fmla="*/ 0 w 17470"/>
                  <a:gd name="connsiteY3" fmla="*/ 332743 h 3327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470" h="332743">
                    <a:moveTo>
                      <a:pt x="17470" y="0"/>
                    </a:moveTo>
                    <a:cubicBezTo>
                      <a:pt x="17470" y="55463"/>
                      <a:pt x="0" y="55463"/>
                      <a:pt x="0" y="110892"/>
                    </a:cubicBezTo>
                    <a:cubicBezTo>
                      <a:pt x="0" y="166355"/>
                      <a:pt x="17470" y="166355"/>
                      <a:pt x="17470" y="221817"/>
                    </a:cubicBezTo>
                    <a:cubicBezTo>
                      <a:pt x="17470" y="277280"/>
                      <a:pt x="0" y="277280"/>
                      <a:pt x="0" y="332743"/>
                    </a:cubicBezTo>
                  </a:path>
                </a:pathLst>
              </a:custGeom>
              <a:noFill/>
              <a:ln w="1718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19169" rtl="0" eaLnBrk="1" fontAlgn="auto" latinLnBrk="0" hangingPunct="0">
                  <a:lnSpc>
                    <a:spcPct val="90000"/>
                  </a:lnSpc>
                  <a:spcBef>
                    <a:spcPts val="225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4A86"/>
                  </a:solidFill>
                  <a:effectLst/>
                  <a:uLnTx/>
                  <a:uFillTx/>
                  <a:latin typeface="Intel Clear" panose="020B0704020203020204" pitchFamily="34" charset="0"/>
                  <a:ea typeface="Intel Clear Hans Light" panose="020B0404020203020204" pitchFamily="34" charset="-122"/>
                  <a:cs typeface="+mn-ea"/>
                  <a:sym typeface="Intel Clear" panose="020B0704020203020204" pitchFamily="34" charset="0"/>
                </a:endParaRPr>
              </a:p>
            </p:txBody>
          </p:sp>
          <p:sp>
            <p:nvSpPr>
              <p:cNvPr id="315" name="Freeform: Shape 397">
                <a:extLst>
                  <a:ext uri="{FF2B5EF4-FFF2-40B4-BE49-F238E27FC236}">
                    <a16:creationId xmlns:a16="http://schemas.microsoft.com/office/drawing/2014/main" id="{D4DF1012-13AE-7B70-1145-2B478E471562}"/>
                  </a:ext>
                </a:extLst>
              </p:cNvPr>
              <p:cNvSpPr/>
              <p:nvPr/>
            </p:nvSpPr>
            <p:spPr>
              <a:xfrm>
                <a:off x="1634224" y="5597603"/>
                <a:ext cx="17470" cy="332743"/>
              </a:xfrm>
              <a:custGeom>
                <a:avLst/>
                <a:gdLst>
                  <a:gd name="connsiteX0" fmla="*/ 17470 w 17470"/>
                  <a:gd name="connsiteY0" fmla="*/ 0 h 332743"/>
                  <a:gd name="connsiteX1" fmla="*/ 0 w 17470"/>
                  <a:gd name="connsiteY1" fmla="*/ 110892 h 332743"/>
                  <a:gd name="connsiteX2" fmla="*/ 17470 w 17470"/>
                  <a:gd name="connsiteY2" fmla="*/ 221817 h 332743"/>
                  <a:gd name="connsiteX3" fmla="*/ 0 w 17470"/>
                  <a:gd name="connsiteY3" fmla="*/ 332743 h 3327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470" h="332743">
                    <a:moveTo>
                      <a:pt x="17470" y="0"/>
                    </a:moveTo>
                    <a:cubicBezTo>
                      <a:pt x="17470" y="55463"/>
                      <a:pt x="0" y="55463"/>
                      <a:pt x="0" y="110892"/>
                    </a:cubicBezTo>
                    <a:cubicBezTo>
                      <a:pt x="0" y="166355"/>
                      <a:pt x="17470" y="166355"/>
                      <a:pt x="17470" y="221817"/>
                    </a:cubicBezTo>
                    <a:cubicBezTo>
                      <a:pt x="17470" y="277280"/>
                      <a:pt x="0" y="277280"/>
                      <a:pt x="0" y="332743"/>
                    </a:cubicBezTo>
                  </a:path>
                </a:pathLst>
              </a:custGeom>
              <a:noFill/>
              <a:ln w="1718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19169" rtl="0" eaLnBrk="1" fontAlgn="auto" latinLnBrk="0" hangingPunct="0">
                  <a:lnSpc>
                    <a:spcPct val="90000"/>
                  </a:lnSpc>
                  <a:spcBef>
                    <a:spcPts val="225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4A86"/>
                  </a:solidFill>
                  <a:effectLst/>
                  <a:uLnTx/>
                  <a:uFillTx/>
                  <a:latin typeface="Intel Clear" panose="020B0704020203020204" pitchFamily="34" charset="0"/>
                  <a:ea typeface="Intel Clear Hans Light" panose="020B0404020203020204" pitchFamily="34" charset="-122"/>
                  <a:cs typeface="+mn-ea"/>
                  <a:sym typeface="Intel Clear" panose="020B0704020203020204" pitchFamily="34" charset="0"/>
                </a:endParaRPr>
              </a:p>
            </p:txBody>
          </p:sp>
          <p:sp>
            <p:nvSpPr>
              <p:cNvPr id="316" name="Freeform: Shape 398">
                <a:extLst>
                  <a:ext uri="{FF2B5EF4-FFF2-40B4-BE49-F238E27FC236}">
                    <a16:creationId xmlns:a16="http://schemas.microsoft.com/office/drawing/2014/main" id="{E6FCF705-385C-B6C5-2EC4-B1DC7BC11276}"/>
                  </a:ext>
                </a:extLst>
              </p:cNvPr>
              <p:cNvSpPr/>
              <p:nvPr/>
            </p:nvSpPr>
            <p:spPr>
              <a:xfrm>
                <a:off x="1583950" y="5597603"/>
                <a:ext cx="17470" cy="332777"/>
              </a:xfrm>
              <a:custGeom>
                <a:avLst/>
                <a:gdLst>
                  <a:gd name="connsiteX0" fmla="*/ 17470 w 17470"/>
                  <a:gd name="connsiteY0" fmla="*/ 0 h 332777"/>
                  <a:gd name="connsiteX1" fmla="*/ 0 w 17470"/>
                  <a:gd name="connsiteY1" fmla="*/ 41589 h 332777"/>
                  <a:gd name="connsiteX2" fmla="*/ 17470 w 17470"/>
                  <a:gd name="connsiteY2" fmla="*/ 83177 h 332777"/>
                  <a:gd name="connsiteX3" fmla="*/ 0 w 17470"/>
                  <a:gd name="connsiteY3" fmla="*/ 124766 h 332777"/>
                  <a:gd name="connsiteX4" fmla="*/ 17470 w 17470"/>
                  <a:gd name="connsiteY4" fmla="*/ 166355 h 332777"/>
                  <a:gd name="connsiteX5" fmla="*/ 0 w 17470"/>
                  <a:gd name="connsiteY5" fmla="*/ 207943 h 332777"/>
                  <a:gd name="connsiteX6" fmla="*/ 17470 w 17470"/>
                  <a:gd name="connsiteY6" fmla="*/ 249532 h 332777"/>
                  <a:gd name="connsiteX7" fmla="*/ 0 w 17470"/>
                  <a:gd name="connsiteY7" fmla="*/ 291155 h 332777"/>
                  <a:gd name="connsiteX8" fmla="*/ 17470 w 17470"/>
                  <a:gd name="connsiteY8" fmla="*/ 332777 h 3327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7470" h="332777">
                    <a:moveTo>
                      <a:pt x="17470" y="0"/>
                    </a:moveTo>
                    <a:cubicBezTo>
                      <a:pt x="17470" y="20794"/>
                      <a:pt x="0" y="20794"/>
                      <a:pt x="0" y="41589"/>
                    </a:cubicBezTo>
                    <a:cubicBezTo>
                      <a:pt x="0" y="62383"/>
                      <a:pt x="17470" y="62383"/>
                      <a:pt x="17470" y="83177"/>
                    </a:cubicBezTo>
                    <a:cubicBezTo>
                      <a:pt x="17470" y="103972"/>
                      <a:pt x="0" y="103972"/>
                      <a:pt x="0" y="124766"/>
                    </a:cubicBezTo>
                    <a:cubicBezTo>
                      <a:pt x="0" y="145560"/>
                      <a:pt x="17470" y="145560"/>
                      <a:pt x="17470" y="166355"/>
                    </a:cubicBezTo>
                    <a:cubicBezTo>
                      <a:pt x="17470" y="187149"/>
                      <a:pt x="0" y="187149"/>
                      <a:pt x="0" y="207943"/>
                    </a:cubicBezTo>
                    <a:cubicBezTo>
                      <a:pt x="0" y="228738"/>
                      <a:pt x="17470" y="228738"/>
                      <a:pt x="17470" y="249532"/>
                    </a:cubicBezTo>
                    <a:cubicBezTo>
                      <a:pt x="17470" y="270326"/>
                      <a:pt x="0" y="270326"/>
                      <a:pt x="0" y="291155"/>
                    </a:cubicBezTo>
                    <a:cubicBezTo>
                      <a:pt x="0" y="311949"/>
                      <a:pt x="17470" y="311949"/>
                      <a:pt x="17470" y="332777"/>
                    </a:cubicBezTo>
                  </a:path>
                </a:pathLst>
              </a:custGeom>
              <a:noFill/>
              <a:ln w="1718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19169" rtl="0" eaLnBrk="1" fontAlgn="auto" latinLnBrk="0" hangingPunct="0">
                  <a:lnSpc>
                    <a:spcPct val="90000"/>
                  </a:lnSpc>
                  <a:spcBef>
                    <a:spcPts val="225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4A86"/>
                  </a:solidFill>
                  <a:effectLst/>
                  <a:uLnTx/>
                  <a:uFillTx/>
                  <a:latin typeface="Intel Clear" panose="020B0704020203020204" pitchFamily="34" charset="0"/>
                  <a:ea typeface="Intel Clear Hans Light" panose="020B0404020203020204" pitchFamily="34" charset="-122"/>
                  <a:cs typeface="+mn-ea"/>
                  <a:sym typeface="Intel Clear" panose="020B0704020203020204" pitchFamily="34" charset="0"/>
                </a:endParaRPr>
              </a:p>
            </p:txBody>
          </p:sp>
          <p:sp>
            <p:nvSpPr>
              <p:cNvPr id="317" name="Freeform: Shape 399">
                <a:extLst>
                  <a:ext uri="{FF2B5EF4-FFF2-40B4-BE49-F238E27FC236}">
                    <a16:creationId xmlns:a16="http://schemas.microsoft.com/office/drawing/2014/main" id="{66030EAF-7A4C-9B06-1250-4D21FDE964F3}"/>
                  </a:ext>
                </a:extLst>
              </p:cNvPr>
              <p:cNvSpPr/>
              <p:nvPr/>
            </p:nvSpPr>
            <p:spPr>
              <a:xfrm>
                <a:off x="1533643" y="5597603"/>
                <a:ext cx="17470" cy="332777"/>
              </a:xfrm>
              <a:custGeom>
                <a:avLst/>
                <a:gdLst>
                  <a:gd name="connsiteX0" fmla="*/ 17470 w 17470"/>
                  <a:gd name="connsiteY0" fmla="*/ 0 h 332777"/>
                  <a:gd name="connsiteX1" fmla="*/ 0 w 17470"/>
                  <a:gd name="connsiteY1" fmla="*/ 15842 h 332777"/>
                  <a:gd name="connsiteX2" fmla="*/ 17470 w 17470"/>
                  <a:gd name="connsiteY2" fmla="*/ 31683 h 332777"/>
                  <a:gd name="connsiteX3" fmla="*/ 0 w 17470"/>
                  <a:gd name="connsiteY3" fmla="*/ 47525 h 332777"/>
                  <a:gd name="connsiteX4" fmla="*/ 17470 w 17470"/>
                  <a:gd name="connsiteY4" fmla="*/ 63367 h 332777"/>
                  <a:gd name="connsiteX5" fmla="*/ 0 w 17470"/>
                  <a:gd name="connsiteY5" fmla="*/ 79208 h 332777"/>
                  <a:gd name="connsiteX6" fmla="*/ 17470 w 17470"/>
                  <a:gd name="connsiteY6" fmla="*/ 95050 h 332777"/>
                  <a:gd name="connsiteX7" fmla="*/ 0 w 17470"/>
                  <a:gd name="connsiteY7" fmla="*/ 110892 h 332777"/>
                  <a:gd name="connsiteX8" fmla="*/ 17470 w 17470"/>
                  <a:gd name="connsiteY8" fmla="*/ 126733 h 332777"/>
                  <a:gd name="connsiteX9" fmla="*/ 0 w 17470"/>
                  <a:gd name="connsiteY9" fmla="*/ 142575 h 332777"/>
                  <a:gd name="connsiteX10" fmla="*/ 17470 w 17470"/>
                  <a:gd name="connsiteY10" fmla="*/ 158417 h 332777"/>
                  <a:gd name="connsiteX11" fmla="*/ 0 w 17470"/>
                  <a:gd name="connsiteY11" fmla="*/ 174259 h 332777"/>
                  <a:gd name="connsiteX12" fmla="*/ 17470 w 17470"/>
                  <a:gd name="connsiteY12" fmla="*/ 190100 h 332777"/>
                  <a:gd name="connsiteX13" fmla="*/ 0 w 17470"/>
                  <a:gd name="connsiteY13" fmla="*/ 205942 h 332777"/>
                  <a:gd name="connsiteX14" fmla="*/ 17470 w 17470"/>
                  <a:gd name="connsiteY14" fmla="*/ 221784 h 332777"/>
                  <a:gd name="connsiteX15" fmla="*/ 0 w 17470"/>
                  <a:gd name="connsiteY15" fmla="*/ 237625 h 332777"/>
                  <a:gd name="connsiteX16" fmla="*/ 17470 w 17470"/>
                  <a:gd name="connsiteY16" fmla="*/ 253467 h 332777"/>
                  <a:gd name="connsiteX17" fmla="*/ 0 w 17470"/>
                  <a:gd name="connsiteY17" fmla="*/ 269309 h 332777"/>
                  <a:gd name="connsiteX18" fmla="*/ 17470 w 17470"/>
                  <a:gd name="connsiteY18" fmla="*/ 285150 h 332777"/>
                  <a:gd name="connsiteX19" fmla="*/ 0 w 17470"/>
                  <a:gd name="connsiteY19" fmla="*/ 301026 h 332777"/>
                  <a:gd name="connsiteX20" fmla="*/ 17470 w 17470"/>
                  <a:gd name="connsiteY20" fmla="*/ 316902 h 332777"/>
                  <a:gd name="connsiteX21" fmla="*/ 0 w 17470"/>
                  <a:gd name="connsiteY21" fmla="*/ 332777 h 3327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7470" h="332777">
                    <a:moveTo>
                      <a:pt x="17470" y="0"/>
                    </a:moveTo>
                    <a:cubicBezTo>
                      <a:pt x="17470" y="7904"/>
                      <a:pt x="0" y="7904"/>
                      <a:pt x="0" y="15842"/>
                    </a:cubicBezTo>
                    <a:cubicBezTo>
                      <a:pt x="0" y="23746"/>
                      <a:pt x="17470" y="23746"/>
                      <a:pt x="17470" y="31683"/>
                    </a:cubicBezTo>
                    <a:cubicBezTo>
                      <a:pt x="17470" y="39587"/>
                      <a:pt x="0" y="39587"/>
                      <a:pt x="0" y="47525"/>
                    </a:cubicBezTo>
                    <a:cubicBezTo>
                      <a:pt x="0" y="55429"/>
                      <a:pt x="17470" y="55429"/>
                      <a:pt x="17470" y="63367"/>
                    </a:cubicBezTo>
                    <a:cubicBezTo>
                      <a:pt x="17470" y="71305"/>
                      <a:pt x="0" y="71305"/>
                      <a:pt x="0" y="79208"/>
                    </a:cubicBezTo>
                    <a:cubicBezTo>
                      <a:pt x="0" y="87112"/>
                      <a:pt x="17470" y="87112"/>
                      <a:pt x="17470" y="95050"/>
                    </a:cubicBezTo>
                    <a:cubicBezTo>
                      <a:pt x="17470" y="102988"/>
                      <a:pt x="0" y="102988"/>
                      <a:pt x="0" y="110892"/>
                    </a:cubicBezTo>
                    <a:cubicBezTo>
                      <a:pt x="0" y="118830"/>
                      <a:pt x="17470" y="118830"/>
                      <a:pt x="17470" y="126733"/>
                    </a:cubicBezTo>
                    <a:cubicBezTo>
                      <a:pt x="17470" y="134671"/>
                      <a:pt x="0" y="134671"/>
                      <a:pt x="0" y="142575"/>
                    </a:cubicBezTo>
                    <a:cubicBezTo>
                      <a:pt x="0" y="150479"/>
                      <a:pt x="17470" y="150479"/>
                      <a:pt x="17470" y="158417"/>
                    </a:cubicBezTo>
                    <a:cubicBezTo>
                      <a:pt x="17470" y="166355"/>
                      <a:pt x="0" y="166355"/>
                      <a:pt x="0" y="174259"/>
                    </a:cubicBezTo>
                    <a:cubicBezTo>
                      <a:pt x="0" y="182162"/>
                      <a:pt x="17470" y="182162"/>
                      <a:pt x="17470" y="190100"/>
                    </a:cubicBezTo>
                    <a:cubicBezTo>
                      <a:pt x="17470" y="198004"/>
                      <a:pt x="0" y="198004"/>
                      <a:pt x="0" y="205942"/>
                    </a:cubicBezTo>
                    <a:cubicBezTo>
                      <a:pt x="0" y="213880"/>
                      <a:pt x="17470" y="213880"/>
                      <a:pt x="17470" y="221784"/>
                    </a:cubicBezTo>
                    <a:cubicBezTo>
                      <a:pt x="17470" y="229721"/>
                      <a:pt x="0" y="229721"/>
                      <a:pt x="0" y="237625"/>
                    </a:cubicBezTo>
                    <a:cubicBezTo>
                      <a:pt x="0" y="245563"/>
                      <a:pt x="17470" y="245563"/>
                      <a:pt x="17470" y="253467"/>
                    </a:cubicBezTo>
                    <a:cubicBezTo>
                      <a:pt x="17470" y="261405"/>
                      <a:pt x="0" y="261405"/>
                      <a:pt x="0" y="269309"/>
                    </a:cubicBezTo>
                    <a:cubicBezTo>
                      <a:pt x="0" y="277246"/>
                      <a:pt x="17470" y="277246"/>
                      <a:pt x="17470" y="285150"/>
                    </a:cubicBezTo>
                    <a:cubicBezTo>
                      <a:pt x="17470" y="293088"/>
                      <a:pt x="0" y="293088"/>
                      <a:pt x="0" y="301026"/>
                    </a:cubicBezTo>
                    <a:cubicBezTo>
                      <a:pt x="0" y="308964"/>
                      <a:pt x="17470" y="308964"/>
                      <a:pt x="17470" y="316902"/>
                    </a:cubicBezTo>
                    <a:cubicBezTo>
                      <a:pt x="17470" y="324839"/>
                      <a:pt x="0" y="324839"/>
                      <a:pt x="0" y="332777"/>
                    </a:cubicBezTo>
                  </a:path>
                </a:pathLst>
              </a:custGeom>
              <a:noFill/>
              <a:ln w="1718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19169" rtl="0" eaLnBrk="1" fontAlgn="auto" latinLnBrk="0" hangingPunct="0">
                  <a:lnSpc>
                    <a:spcPct val="90000"/>
                  </a:lnSpc>
                  <a:spcBef>
                    <a:spcPts val="225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4A86"/>
                  </a:solidFill>
                  <a:effectLst/>
                  <a:uLnTx/>
                  <a:uFillTx/>
                  <a:latin typeface="Intel Clear" panose="020B0704020203020204" pitchFamily="34" charset="0"/>
                  <a:ea typeface="Intel Clear Hans Light" panose="020B0404020203020204" pitchFamily="34" charset="-122"/>
                  <a:cs typeface="+mn-ea"/>
                  <a:sym typeface="Intel Clear" panose="020B0704020203020204" pitchFamily="34" charset="0"/>
                </a:endParaRPr>
              </a:p>
            </p:txBody>
          </p:sp>
          <p:sp>
            <p:nvSpPr>
              <p:cNvPr id="318" name="Freeform: Shape 400">
                <a:extLst>
                  <a:ext uri="{FF2B5EF4-FFF2-40B4-BE49-F238E27FC236}">
                    <a16:creationId xmlns:a16="http://schemas.microsoft.com/office/drawing/2014/main" id="{09DBB69A-C5F9-7557-E5F9-430FF5805444}"/>
                  </a:ext>
                </a:extLst>
              </p:cNvPr>
              <p:cNvSpPr/>
              <p:nvPr/>
            </p:nvSpPr>
            <p:spPr>
              <a:xfrm>
                <a:off x="1483370" y="5597603"/>
                <a:ext cx="17470" cy="332777"/>
              </a:xfrm>
              <a:custGeom>
                <a:avLst/>
                <a:gdLst>
                  <a:gd name="connsiteX0" fmla="*/ 17470 w 17470"/>
                  <a:gd name="connsiteY0" fmla="*/ 0 h 332777"/>
                  <a:gd name="connsiteX1" fmla="*/ 0 w 17470"/>
                  <a:gd name="connsiteY1" fmla="*/ 41589 h 332777"/>
                  <a:gd name="connsiteX2" fmla="*/ 17470 w 17470"/>
                  <a:gd name="connsiteY2" fmla="*/ 83177 h 332777"/>
                  <a:gd name="connsiteX3" fmla="*/ 0 w 17470"/>
                  <a:gd name="connsiteY3" fmla="*/ 124766 h 332777"/>
                  <a:gd name="connsiteX4" fmla="*/ 17470 w 17470"/>
                  <a:gd name="connsiteY4" fmla="*/ 166355 h 332777"/>
                  <a:gd name="connsiteX5" fmla="*/ 0 w 17470"/>
                  <a:gd name="connsiteY5" fmla="*/ 207943 h 332777"/>
                  <a:gd name="connsiteX6" fmla="*/ 17470 w 17470"/>
                  <a:gd name="connsiteY6" fmla="*/ 249532 h 332777"/>
                  <a:gd name="connsiteX7" fmla="*/ 0 w 17470"/>
                  <a:gd name="connsiteY7" fmla="*/ 291155 h 332777"/>
                  <a:gd name="connsiteX8" fmla="*/ 17470 w 17470"/>
                  <a:gd name="connsiteY8" fmla="*/ 332777 h 3327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7470" h="332777">
                    <a:moveTo>
                      <a:pt x="17470" y="0"/>
                    </a:moveTo>
                    <a:cubicBezTo>
                      <a:pt x="17470" y="20794"/>
                      <a:pt x="0" y="20794"/>
                      <a:pt x="0" y="41589"/>
                    </a:cubicBezTo>
                    <a:cubicBezTo>
                      <a:pt x="0" y="62383"/>
                      <a:pt x="17470" y="62383"/>
                      <a:pt x="17470" y="83177"/>
                    </a:cubicBezTo>
                    <a:cubicBezTo>
                      <a:pt x="17470" y="103972"/>
                      <a:pt x="0" y="103972"/>
                      <a:pt x="0" y="124766"/>
                    </a:cubicBezTo>
                    <a:cubicBezTo>
                      <a:pt x="0" y="145560"/>
                      <a:pt x="17470" y="145560"/>
                      <a:pt x="17470" y="166355"/>
                    </a:cubicBezTo>
                    <a:cubicBezTo>
                      <a:pt x="17470" y="187149"/>
                      <a:pt x="0" y="187149"/>
                      <a:pt x="0" y="207943"/>
                    </a:cubicBezTo>
                    <a:cubicBezTo>
                      <a:pt x="0" y="228738"/>
                      <a:pt x="17470" y="228738"/>
                      <a:pt x="17470" y="249532"/>
                    </a:cubicBezTo>
                    <a:cubicBezTo>
                      <a:pt x="17470" y="270326"/>
                      <a:pt x="0" y="270326"/>
                      <a:pt x="0" y="291155"/>
                    </a:cubicBezTo>
                    <a:cubicBezTo>
                      <a:pt x="0" y="311949"/>
                      <a:pt x="17470" y="311949"/>
                      <a:pt x="17470" y="332777"/>
                    </a:cubicBezTo>
                  </a:path>
                </a:pathLst>
              </a:custGeom>
              <a:noFill/>
              <a:ln w="1718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19169" rtl="0" eaLnBrk="1" fontAlgn="auto" latinLnBrk="0" hangingPunct="0">
                  <a:lnSpc>
                    <a:spcPct val="90000"/>
                  </a:lnSpc>
                  <a:spcBef>
                    <a:spcPts val="225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4A86"/>
                  </a:solidFill>
                  <a:effectLst/>
                  <a:uLnTx/>
                  <a:uFillTx/>
                  <a:latin typeface="Intel Clear" panose="020B0704020203020204" pitchFamily="34" charset="0"/>
                  <a:ea typeface="Intel Clear Hans Light" panose="020B0404020203020204" pitchFamily="34" charset="-122"/>
                  <a:cs typeface="+mn-ea"/>
                  <a:sym typeface="Intel Clear" panose="020B0704020203020204" pitchFamily="34" charset="0"/>
                </a:endParaRPr>
              </a:p>
            </p:txBody>
          </p:sp>
          <p:sp>
            <p:nvSpPr>
              <p:cNvPr id="319" name="Freeform: Shape 401">
                <a:extLst>
                  <a:ext uri="{FF2B5EF4-FFF2-40B4-BE49-F238E27FC236}">
                    <a16:creationId xmlns:a16="http://schemas.microsoft.com/office/drawing/2014/main" id="{0AA03A6B-95DC-223B-32DD-CD17C5A03C9A}"/>
                  </a:ext>
                </a:extLst>
              </p:cNvPr>
              <p:cNvSpPr/>
              <p:nvPr/>
            </p:nvSpPr>
            <p:spPr>
              <a:xfrm>
                <a:off x="1433097" y="5597603"/>
                <a:ext cx="17470" cy="332777"/>
              </a:xfrm>
              <a:custGeom>
                <a:avLst/>
                <a:gdLst>
                  <a:gd name="connsiteX0" fmla="*/ 17470 w 17470"/>
                  <a:gd name="connsiteY0" fmla="*/ 0 h 332777"/>
                  <a:gd name="connsiteX1" fmla="*/ 0 w 17470"/>
                  <a:gd name="connsiteY1" fmla="*/ 41589 h 332777"/>
                  <a:gd name="connsiteX2" fmla="*/ 17470 w 17470"/>
                  <a:gd name="connsiteY2" fmla="*/ 83177 h 332777"/>
                  <a:gd name="connsiteX3" fmla="*/ 0 w 17470"/>
                  <a:gd name="connsiteY3" fmla="*/ 124766 h 332777"/>
                  <a:gd name="connsiteX4" fmla="*/ 17470 w 17470"/>
                  <a:gd name="connsiteY4" fmla="*/ 166355 h 332777"/>
                  <a:gd name="connsiteX5" fmla="*/ 0 w 17470"/>
                  <a:gd name="connsiteY5" fmla="*/ 207943 h 332777"/>
                  <a:gd name="connsiteX6" fmla="*/ 17470 w 17470"/>
                  <a:gd name="connsiteY6" fmla="*/ 249532 h 332777"/>
                  <a:gd name="connsiteX7" fmla="*/ 0 w 17470"/>
                  <a:gd name="connsiteY7" fmla="*/ 291155 h 332777"/>
                  <a:gd name="connsiteX8" fmla="*/ 17470 w 17470"/>
                  <a:gd name="connsiteY8" fmla="*/ 332777 h 3327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7470" h="332777">
                    <a:moveTo>
                      <a:pt x="17470" y="0"/>
                    </a:moveTo>
                    <a:cubicBezTo>
                      <a:pt x="17470" y="20794"/>
                      <a:pt x="0" y="20794"/>
                      <a:pt x="0" y="41589"/>
                    </a:cubicBezTo>
                    <a:cubicBezTo>
                      <a:pt x="0" y="62383"/>
                      <a:pt x="17470" y="62383"/>
                      <a:pt x="17470" y="83177"/>
                    </a:cubicBezTo>
                    <a:cubicBezTo>
                      <a:pt x="17470" y="103972"/>
                      <a:pt x="0" y="103972"/>
                      <a:pt x="0" y="124766"/>
                    </a:cubicBezTo>
                    <a:cubicBezTo>
                      <a:pt x="0" y="145560"/>
                      <a:pt x="17470" y="145560"/>
                      <a:pt x="17470" y="166355"/>
                    </a:cubicBezTo>
                    <a:cubicBezTo>
                      <a:pt x="17470" y="187149"/>
                      <a:pt x="0" y="187149"/>
                      <a:pt x="0" y="207943"/>
                    </a:cubicBezTo>
                    <a:cubicBezTo>
                      <a:pt x="0" y="228738"/>
                      <a:pt x="17470" y="228738"/>
                      <a:pt x="17470" y="249532"/>
                    </a:cubicBezTo>
                    <a:cubicBezTo>
                      <a:pt x="17470" y="270326"/>
                      <a:pt x="0" y="270326"/>
                      <a:pt x="0" y="291155"/>
                    </a:cubicBezTo>
                    <a:cubicBezTo>
                      <a:pt x="0" y="311949"/>
                      <a:pt x="17470" y="311949"/>
                      <a:pt x="17470" y="332777"/>
                    </a:cubicBezTo>
                  </a:path>
                </a:pathLst>
              </a:custGeom>
              <a:noFill/>
              <a:ln w="1718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19169" rtl="0" eaLnBrk="1" fontAlgn="auto" latinLnBrk="0" hangingPunct="0">
                  <a:lnSpc>
                    <a:spcPct val="90000"/>
                  </a:lnSpc>
                  <a:spcBef>
                    <a:spcPts val="225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4A86"/>
                  </a:solidFill>
                  <a:effectLst/>
                  <a:uLnTx/>
                  <a:uFillTx/>
                  <a:latin typeface="Intel Clear" panose="020B0704020203020204" pitchFamily="34" charset="0"/>
                  <a:ea typeface="Intel Clear Hans Light" panose="020B0404020203020204" pitchFamily="34" charset="-122"/>
                  <a:cs typeface="+mn-ea"/>
                  <a:sym typeface="Intel Clear" panose="020B0704020203020204" pitchFamily="34" charset="0"/>
                </a:endParaRPr>
              </a:p>
            </p:txBody>
          </p:sp>
        </p:grpSp>
        <p:grpSp>
          <p:nvGrpSpPr>
            <p:cNvPr id="222" name="Group 402">
              <a:extLst>
                <a:ext uri="{FF2B5EF4-FFF2-40B4-BE49-F238E27FC236}">
                  <a16:creationId xmlns:a16="http://schemas.microsoft.com/office/drawing/2014/main" id="{56CE64F9-9EDC-029A-12E1-C4477345C89E}"/>
                </a:ext>
              </a:extLst>
            </p:cNvPr>
            <p:cNvGrpSpPr/>
            <p:nvPr/>
          </p:nvGrpSpPr>
          <p:grpSpPr>
            <a:xfrm>
              <a:off x="8704121" y="1770405"/>
              <a:ext cx="331593" cy="328231"/>
              <a:chOff x="2441208" y="5602894"/>
              <a:chExt cx="331593" cy="328231"/>
            </a:xfrm>
          </p:grpSpPr>
          <p:sp>
            <p:nvSpPr>
              <p:cNvPr id="295" name="Freeform: Shape 403">
                <a:extLst>
                  <a:ext uri="{FF2B5EF4-FFF2-40B4-BE49-F238E27FC236}">
                    <a16:creationId xmlns:a16="http://schemas.microsoft.com/office/drawing/2014/main" id="{E95585E1-5D3C-0AF7-7CFA-BC4D564699C7}"/>
                  </a:ext>
                </a:extLst>
              </p:cNvPr>
              <p:cNvSpPr/>
              <p:nvPr/>
            </p:nvSpPr>
            <p:spPr>
              <a:xfrm>
                <a:off x="2441208" y="5602894"/>
                <a:ext cx="328201" cy="3392"/>
              </a:xfrm>
              <a:custGeom>
                <a:avLst/>
                <a:gdLst>
                  <a:gd name="connsiteX0" fmla="*/ 0 w 328201"/>
                  <a:gd name="connsiteY0" fmla="*/ 0 h 3392"/>
                  <a:gd name="connsiteX1" fmla="*/ 328201 w 328201"/>
                  <a:gd name="connsiteY1" fmla="*/ 0 h 33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28201" h="3392">
                    <a:moveTo>
                      <a:pt x="0" y="0"/>
                    </a:moveTo>
                    <a:lnTo>
                      <a:pt x="328201" y="0"/>
                    </a:lnTo>
                  </a:path>
                </a:pathLst>
              </a:custGeom>
              <a:ln w="1718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19169" rtl="0" eaLnBrk="1" fontAlgn="auto" latinLnBrk="0" hangingPunct="0">
                  <a:lnSpc>
                    <a:spcPct val="90000"/>
                  </a:lnSpc>
                  <a:spcBef>
                    <a:spcPts val="225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4A86"/>
                  </a:solidFill>
                  <a:effectLst/>
                  <a:uLnTx/>
                  <a:uFillTx/>
                  <a:latin typeface="Intel Clear" panose="020B0704020203020204" pitchFamily="34" charset="0"/>
                  <a:ea typeface="Intel Clear Hans Light" panose="020B0404020203020204" pitchFamily="34" charset="-122"/>
                  <a:cs typeface="+mn-ea"/>
                  <a:sym typeface="Intel Clear" panose="020B0704020203020204" pitchFamily="34" charset="0"/>
                </a:endParaRPr>
              </a:p>
            </p:txBody>
          </p:sp>
          <p:sp>
            <p:nvSpPr>
              <p:cNvPr id="296" name="Freeform: Shape 404">
                <a:extLst>
                  <a:ext uri="{FF2B5EF4-FFF2-40B4-BE49-F238E27FC236}">
                    <a16:creationId xmlns:a16="http://schemas.microsoft.com/office/drawing/2014/main" id="{C1273B95-5775-88D6-B917-0D8769E31CDC}"/>
                  </a:ext>
                </a:extLst>
              </p:cNvPr>
              <p:cNvSpPr/>
              <p:nvPr/>
            </p:nvSpPr>
            <p:spPr>
              <a:xfrm>
                <a:off x="2441208" y="5602894"/>
                <a:ext cx="3392" cy="328231"/>
              </a:xfrm>
              <a:custGeom>
                <a:avLst/>
                <a:gdLst>
                  <a:gd name="connsiteX0" fmla="*/ 0 w 3392"/>
                  <a:gd name="connsiteY0" fmla="*/ 328232 h 328231"/>
                  <a:gd name="connsiteX1" fmla="*/ 0 w 3392"/>
                  <a:gd name="connsiteY1" fmla="*/ 0 h 3282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392" h="328231">
                    <a:moveTo>
                      <a:pt x="0" y="328232"/>
                    </a:moveTo>
                    <a:lnTo>
                      <a:pt x="0" y="0"/>
                    </a:lnTo>
                  </a:path>
                </a:pathLst>
              </a:custGeom>
              <a:ln w="1718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19169" rtl="0" eaLnBrk="1" fontAlgn="auto" latinLnBrk="0" hangingPunct="0">
                  <a:lnSpc>
                    <a:spcPct val="90000"/>
                  </a:lnSpc>
                  <a:spcBef>
                    <a:spcPts val="225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4A86"/>
                  </a:solidFill>
                  <a:effectLst/>
                  <a:uLnTx/>
                  <a:uFillTx/>
                  <a:latin typeface="Intel Clear" panose="020B0704020203020204" pitchFamily="34" charset="0"/>
                  <a:ea typeface="Intel Clear Hans Light" panose="020B0404020203020204" pitchFamily="34" charset="-122"/>
                  <a:cs typeface="+mn-ea"/>
                  <a:sym typeface="Intel Clear" panose="020B0704020203020204" pitchFamily="34" charset="0"/>
                </a:endParaRPr>
              </a:p>
            </p:txBody>
          </p:sp>
          <p:sp>
            <p:nvSpPr>
              <p:cNvPr id="297" name="Freeform: Shape 405">
                <a:extLst>
                  <a:ext uri="{FF2B5EF4-FFF2-40B4-BE49-F238E27FC236}">
                    <a16:creationId xmlns:a16="http://schemas.microsoft.com/office/drawing/2014/main" id="{8ED47879-A752-1626-874C-2D89F4A9F28D}"/>
                  </a:ext>
                </a:extLst>
              </p:cNvPr>
              <p:cNvSpPr/>
              <p:nvPr/>
            </p:nvSpPr>
            <p:spPr>
              <a:xfrm>
                <a:off x="2461731" y="5602894"/>
                <a:ext cx="3392" cy="328231"/>
              </a:xfrm>
              <a:custGeom>
                <a:avLst/>
                <a:gdLst>
                  <a:gd name="connsiteX0" fmla="*/ 0 w 3392"/>
                  <a:gd name="connsiteY0" fmla="*/ 328232 h 328231"/>
                  <a:gd name="connsiteX1" fmla="*/ 0 w 3392"/>
                  <a:gd name="connsiteY1" fmla="*/ 0 h 3282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392" h="328231">
                    <a:moveTo>
                      <a:pt x="0" y="328232"/>
                    </a:moveTo>
                    <a:lnTo>
                      <a:pt x="0" y="0"/>
                    </a:lnTo>
                  </a:path>
                </a:pathLst>
              </a:custGeom>
              <a:ln w="1718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19169" rtl="0" eaLnBrk="1" fontAlgn="auto" latinLnBrk="0" hangingPunct="0">
                  <a:lnSpc>
                    <a:spcPct val="90000"/>
                  </a:lnSpc>
                  <a:spcBef>
                    <a:spcPts val="225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4A86"/>
                  </a:solidFill>
                  <a:effectLst/>
                  <a:uLnTx/>
                  <a:uFillTx/>
                  <a:latin typeface="Intel Clear" panose="020B0704020203020204" pitchFamily="34" charset="0"/>
                  <a:ea typeface="Intel Clear Hans Light" panose="020B0404020203020204" pitchFamily="34" charset="-122"/>
                  <a:cs typeface="+mn-ea"/>
                  <a:sym typeface="Intel Clear" panose="020B0704020203020204" pitchFamily="34" charset="0"/>
                </a:endParaRPr>
              </a:p>
            </p:txBody>
          </p:sp>
          <p:sp>
            <p:nvSpPr>
              <p:cNvPr id="298" name="Freeform: Shape 406">
                <a:extLst>
                  <a:ext uri="{FF2B5EF4-FFF2-40B4-BE49-F238E27FC236}">
                    <a16:creationId xmlns:a16="http://schemas.microsoft.com/office/drawing/2014/main" id="{AF3640B6-8377-677C-268E-810784A0F81E}"/>
                  </a:ext>
                </a:extLst>
              </p:cNvPr>
              <p:cNvSpPr/>
              <p:nvPr/>
            </p:nvSpPr>
            <p:spPr>
              <a:xfrm>
                <a:off x="2482220" y="5602894"/>
                <a:ext cx="3392" cy="328231"/>
              </a:xfrm>
              <a:custGeom>
                <a:avLst/>
                <a:gdLst>
                  <a:gd name="connsiteX0" fmla="*/ 0 w 3392"/>
                  <a:gd name="connsiteY0" fmla="*/ 328232 h 328231"/>
                  <a:gd name="connsiteX1" fmla="*/ 0 w 3392"/>
                  <a:gd name="connsiteY1" fmla="*/ 0 h 3282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392" h="328231">
                    <a:moveTo>
                      <a:pt x="0" y="328232"/>
                    </a:moveTo>
                    <a:lnTo>
                      <a:pt x="0" y="0"/>
                    </a:lnTo>
                  </a:path>
                </a:pathLst>
              </a:custGeom>
              <a:ln w="1718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19169" rtl="0" eaLnBrk="1" fontAlgn="auto" latinLnBrk="0" hangingPunct="0">
                  <a:lnSpc>
                    <a:spcPct val="90000"/>
                  </a:lnSpc>
                  <a:spcBef>
                    <a:spcPts val="225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4A86"/>
                  </a:solidFill>
                  <a:effectLst/>
                  <a:uLnTx/>
                  <a:uFillTx/>
                  <a:latin typeface="Intel Clear" panose="020B0704020203020204" pitchFamily="34" charset="0"/>
                  <a:ea typeface="Intel Clear Hans Light" panose="020B0404020203020204" pitchFamily="34" charset="-122"/>
                  <a:cs typeface="+mn-ea"/>
                  <a:sym typeface="Intel Clear" panose="020B0704020203020204" pitchFamily="34" charset="0"/>
                </a:endParaRPr>
              </a:p>
            </p:txBody>
          </p:sp>
          <p:sp>
            <p:nvSpPr>
              <p:cNvPr id="299" name="Freeform: Shape 407">
                <a:extLst>
                  <a:ext uri="{FF2B5EF4-FFF2-40B4-BE49-F238E27FC236}">
                    <a16:creationId xmlns:a16="http://schemas.microsoft.com/office/drawing/2014/main" id="{FA9AE770-55D0-DBB4-4340-31C88947D981}"/>
                  </a:ext>
                </a:extLst>
              </p:cNvPr>
              <p:cNvSpPr/>
              <p:nvPr/>
            </p:nvSpPr>
            <p:spPr>
              <a:xfrm>
                <a:off x="2502744" y="5602894"/>
                <a:ext cx="3392" cy="328231"/>
              </a:xfrm>
              <a:custGeom>
                <a:avLst/>
                <a:gdLst>
                  <a:gd name="connsiteX0" fmla="*/ 0 w 3392"/>
                  <a:gd name="connsiteY0" fmla="*/ 328232 h 328231"/>
                  <a:gd name="connsiteX1" fmla="*/ 0 w 3392"/>
                  <a:gd name="connsiteY1" fmla="*/ 0 h 3282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392" h="328231">
                    <a:moveTo>
                      <a:pt x="0" y="328232"/>
                    </a:moveTo>
                    <a:lnTo>
                      <a:pt x="0" y="0"/>
                    </a:lnTo>
                  </a:path>
                </a:pathLst>
              </a:custGeom>
              <a:ln w="1718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19169" rtl="0" eaLnBrk="1" fontAlgn="auto" latinLnBrk="0" hangingPunct="0">
                  <a:lnSpc>
                    <a:spcPct val="90000"/>
                  </a:lnSpc>
                  <a:spcBef>
                    <a:spcPts val="225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4A86"/>
                  </a:solidFill>
                  <a:effectLst/>
                  <a:uLnTx/>
                  <a:uFillTx/>
                  <a:latin typeface="Intel Clear" panose="020B0704020203020204" pitchFamily="34" charset="0"/>
                  <a:ea typeface="Intel Clear Hans Light" panose="020B0404020203020204" pitchFamily="34" charset="-122"/>
                  <a:cs typeface="+mn-ea"/>
                  <a:sym typeface="Intel Clear" panose="020B0704020203020204" pitchFamily="34" charset="0"/>
                </a:endParaRPr>
              </a:p>
            </p:txBody>
          </p:sp>
          <p:sp>
            <p:nvSpPr>
              <p:cNvPr id="300" name="Freeform: Shape 408">
                <a:extLst>
                  <a:ext uri="{FF2B5EF4-FFF2-40B4-BE49-F238E27FC236}">
                    <a16:creationId xmlns:a16="http://schemas.microsoft.com/office/drawing/2014/main" id="{7345C5D2-E443-7B2F-2243-816F4DDE11AC}"/>
                  </a:ext>
                </a:extLst>
              </p:cNvPr>
              <p:cNvSpPr/>
              <p:nvPr/>
            </p:nvSpPr>
            <p:spPr>
              <a:xfrm>
                <a:off x="2523267" y="5602894"/>
                <a:ext cx="3392" cy="328231"/>
              </a:xfrm>
              <a:custGeom>
                <a:avLst/>
                <a:gdLst>
                  <a:gd name="connsiteX0" fmla="*/ 0 w 3392"/>
                  <a:gd name="connsiteY0" fmla="*/ 328232 h 328231"/>
                  <a:gd name="connsiteX1" fmla="*/ 0 w 3392"/>
                  <a:gd name="connsiteY1" fmla="*/ 0 h 3282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392" h="328231">
                    <a:moveTo>
                      <a:pt x="0" y="328232"/>
                    </a:moveTo>
                    <a:lnTo>
                      <a:pt x="0" y="0"/>
                    </a:lnTo>
                  </a:path>
                </a:pathLst>
              </a:custGeom>
              <a:ln w="1718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19169" rtl="0" eaLnBrk="1" fontAlgn="auto" latinLnBrk="0" hangingPunct="0">
                  <a:lnSpc>
                    <a:spcPct val="90000"/>
                  </a:lnSpc>
                  <a:spcBef>
                    <a:spcPts val="225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4A86"/>
                  </a:solidFill>
                  <a:effectLst/>
                  <a:uLnTx/>
                  <a:uFillTx/>
                  <a:latin typeface="Intel Clear" panose="020B0704020203020204" pitchFamily="34" charset="0"/>
                  <a:ea typeface="Intel Clear Hans Light" panose="020B0404020203020204" pitchFamily="34" charset="-122"/>
                  <a:cs typeface="+mn-ea"/>
                  <a:sym typeface="Intel Clear" panose="020B0704020203020204" pitchFamily="34" charset="0"/>
                </a:endParaRPr>
              </a:p>
            </p:txBody>
          </p:sp>
          <p:sp>
            <p:nvSpPr>
              <p:cNvPr id="301" name="Freeform: Shape 409">
                <a:extLst>
                  <a:ext uri="{FF2B5EF4-FFF2-40B4-BE49-F238E27FC236}">
                    <a16:creationId xmlns:a16="http://schemas.microsoft.com/office/drawing/2014/main" id="{1C31DDBA-FB79-66BB-FCD4-C2341EBAFA05}"/>
                  </a:ext>
                </a:extLst>
              </p:cNvPr>
              <p:cNvSpPr/>
              <p:nvPr/>
            </p:nvSpPr>
            <p:spPr>
              <a:xfrm>
                <a:off x="2543790" y="5602894"/>
                <a:ext cx="3392" cy="328231"/>
              </a:xfrm>
              <a:custGeom>
                <a:avLst/>
                <a:gdLst>
                  <a:gd name="connsiteX0" fmla="*/ 0 w 3392"/>
                  <a:gd name="connsiteY0" fmla="*/ 328232 h 328231"/>
                  <a:gd name="connsiteX1" fmla="*/ 0 w 3392"/>
                  <a:gd name="connsiteY1" fmla="*/ 0 h 3282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392" h="328231">
                    <a:moveTo>
                      <a:pt x="0" y="328232"/>
                    </a:moveTo>
                    <a:lnTo>
                      <a:pt x="0" y="0"/>
                    </a:lnTo>
                  </a:path>
                </a:pathLst>
              </a:custGeom>
              <a:ln w="1718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19169" rtl="0" eaLnBrk="1" fontAlgn="auto" latinLnBrk="0" hangingPunct="0">
                  <a:lnSpc>
                    <a:spcPct val="90000"/>
                  </a:lnSpc>
                  <a:spcBef>
                    <a:spcPts val="225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4A86"/>
                  </a:solidFill>
                  <a:effectLst/>
                  <a:uLnTx/>
                  <a:uFillTx/>
                  <a:latin typeface="Intel Clear" panose="020B0704020203020204" pitchFamily="34" charset="0"/>
                  <a:ea typeface="Intel Clear Hans Light" panose="020B0404020203020204" pitchFamily="34" charset="-122"/>
                  <a:cs typeface="+mn-ea"/>
                  <a:sym typeface="Intel Clear" panose="020B0704020203020204" pitchFamily="34" charset="0"/>
                </a:endParaRPr>
              </a:p>
            </p:txBody>
          </p:sp>
          <p:sp>
            <p:nvSpPr>
              <p:cNvPr id="302" name="Freeform: Shape 410">
                <a:extLst>
                  <a:ext uri="{FF2B5EF4-FFF2-40B4-BE49-F238E27FC236}">
                    <a16:creationId xmlns:a16="http://schemas.microsoft.com/office/drawing/2014/main" id="{45DACD66-93AE-CA80-16B5-BDA23B569F8F}"/>
                  </a:ext>
                </a:extLst>
              </p:cNvPr>
              <p:cNvSpPr/>
              <p:nvPr/>
            </p:nvSpPr>
            <p:spPr>
              <a:xfrm>
                <a:off x="2564279" y="5602894"/>
                <a:ext cx="3392" cy="328231"/>
              </a:xfrm>
              <a:custGeom>
                <a:avLst/>
                <a:gdLst>
                  <a:gd name="connsiteX0" fmla="*/ 0 w 3392"/>
                  <a:gd name="connsiteY0" fmla="*/ 328232 h 328231"/>
                  <a:gd name="connsiteX1" fmla="*/ 0 w 3392"/>
                  <a:gd name="connsiteY1" fmla="*/ 0 h 3282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392" h="328231">
                    <a:moveTo>
                      <a:pt x="0" y="328232"/>
                    </a:moveTo>
                    <a:lnTo>
                      <a:pt x="0" y="0"/>
                    </a:lnTo>
                  </a:path>
                </a:pathLst>
              </a:custGeom>
              <a:ln w="1718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19169" rtl="0" eaLnBrk="1" fontAlgn="auto" latinLnBrk="0" hangingPunct="0">
                  <a:lnSpc>
                    <a:spcPct val="90000"/>
                  </a:lnSpc>
                  <a:spcBef>
                    <a:spcPts val="225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4A86"/>
                  </a:solidFill>
                  <a:effectLst/>
                  <a:uLnTx/>
                  <a:uFillTx/>
                  <a:latin typeface="Intel Clear" panose="020B0704020203020204" pitchFamily="34" charset="0"/>
                  <a:ea typeface="Intel Clear Hans Light" panose="020B0404020203020204" pitchFamily="34" charset="-122"/>
                  <a:cs typeface="+mn-ea"/>
                  <a:sym typeface="Intel Clear" panose="020B0704020203020204" pitchFamily="34" charset="0"/>
                </a:endParaRPr>
              </a:p>
            </p:txBody>
          </p:sp>
          <p:sp>
            <p:nvSpPr>
              <p:cNvPr id="303" name="Freeform: Shape 411">
                <a:extLst>
                  <a:ext uri="{FF2B5EF4-FFF2-40B4-BE49-F238E27FC236}">
                    <a16:creationId xmlns:a16="http://schemas.microsoft.com/office/drawing/2014/main" id="{30C6779F-34D3-43B1-5B3C-73BBEDE44AEC}"/>
                  </a:ext>
                </a:extLst>
              </p:cNvPr>
              <p:cNvSpPr/>
              <p:nvPr/>
            </p:nvSpPr>
            <p:spPr>
              <a:xfrm>
                <a:off x="2584802" y="5602894"/>
                <a:ext cx="3392" cy="328231"/>
              </a:xfrm>
              <a:custGeom>
                <a:avLst/>
                <a:gdLst>
                  <a:gd name="connsiteX0" fmla="*/ 0 w 3392"/>
                  <a:gd name="connsiteY0" fmla="*/ 328232 h 328231"/>
                  <a:gd name="connsiteX1" fmla="*/ 0 w 3392"/>
                  <a:gd name="connsiteY1" fmla="*/ 0 h 3282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392" h="328231">
                    <a:moveTo>
                      <a:pt x="0" y="328232"/>
                    </a:moveTo>
                    <a:lnTo>
                      <a:pt x="0" y="0"/>
                    </a:lnTo>
                  </a:path>
                </a:pathLst>
              </a:custGeom>
              <a:ln w="1718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19169" rtl="0" eaLnBrk="1" fontAlgn="auto" latinLnBrk="0" hangingPunct="0">
                  <a:lnSpc>
                    <a:spcPct val="90000"/>
                  </a:lnSpc>
                  <a:spcBef>
                    <a:spcPts val="225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4A86"/>
                  </a:solidFill>
                  <a:effectLst/>
                  <a:uLnTx/>
                  <a:uFillTx/>
                  <a:latin typeface="Intel Clear" panose="020B0704020203020204" pitchFamily="34" charset="0"/>
                  <a:ea typeface="Intel Clear Hans Light" panose="020B0404020203020204" pitchFamily="34" charset="-122"/>
                  <a:cs typeface="+mn-ea"/>
                  <a:sym typeface="Intel Clear" panose="020B0704020203020204" pitchFamily="34" charset="0"/>
                </a:endParaRPr>
              </a:p>
            </p:txBody>
          </p:sp>
          <p:sp>
            <p:nvSpPr>
              <p:cNvPr id="304" name="Freeform: Shape 412">
                <a:extLst>
                  <a:ext uri="{FF2B5EF4-FFF2-40B4-BE49-F238E27FC236}">
                    <a16:creationId xmlns:a16="http://schemas.microsoft.com/office/drawing/2014/main" id="{99056C81-72EB-7DCE-5EA4-F25D372DF92C}"/>
                  </a:ext>
                </a:extLst>
              </p:cNvPr>
              <p:cNvSpPr/>
              <p:nvPr/>
            </p:nvSpPr>
            <p:spPr>
              <a:xfrm>
                <a:off x="2605326" y="5602894"/>
                <a:ext cx="3392" cy="328231"/>
              </a:xfrm>
              <a:custGeom>
                <a:avLst/>
                <a:gdLst>
                  <a:gd name="connsiteX0" fmla="*/ 0 w 3392"/>
                  <a:gd name="connsiteY0" fmla="*/ 328232 h 328231"/>
                  <a:gd name="connsiteX1" fmla="*/ 0 w 3392"/>
                  <a:gd name="connsiteY1" fmla="*/ 0 h 3282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392" h="328231">
                    <a:moveTo>
                      <a:pt x="0" y="328232"/>
                    </a:moveTo>
                    <a:lnTo>
                      <a:pt x="0" y="0"/>
                    </a:lnTo>
                  </a:path>
                </a:pathLst>
              </a:custGeom>
              <a:ln w="1718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19169" rtl="0" eaLnBrk="1" fontAlgn="auto" latinLnBrk="0" hangingPunct="0">
                  <a:lnSpc>
                    <a:spcPct val="90000"/>
                  </a:lnSpc>
                  <a:spcBef>
                    <a:spcPts val="225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4A86"/>
                  </a:solidFill>
                  <a:effectLst/>
                  <a:uLnTx/>
                  <a:uFillTx/>
                  <a:latin typeface="Intel Clear" panose="020B0704020203020204" pitchFamily="34" charset="0"/>
                  <a:ea typeface="Intel Clear Hans Light" panose="020B0404020203020204" pitchFamily="34" charset="-122"/>
                  <a:cs typeface="+mn-ea"/>
                  <a:sym typeface="Intel Clear" panose="020B0704020203020204" pitchFamily="34" charset="0"/>
                </a:endParaRPr>
              </a:p>
            </p:txBody>
          </p:sp>
          <p:sp>
            <p:nvSpPr>
              <p:cNvPr id="305" name="Freeform: Shape 413">
                <a:extLst>
                  <a:ext uri="{FF2B5EF4-FFF2-40B4-BE49-F238E27FC236}">
                    <a16:creationId xmlns:a16="http://schemas.microsoft.com/office/drawing/2014/main" id="{5BDFD337-C49D-4453-1CC4-DC1C8AF3DD57}"/>
                  </a:ext>
                </a:extLst>
              </p:cNvPr>
              <p:cNvSpPr/>
              <p:nvPr/>
            </p:nvSpPr>
            <p:spPr>
              <a:xfrm>
                <a:off x="2625815" y="5602894"/>
                <a:ext cx="3392" cy="328231"/>
              </a:xfrm>
              <a:custGeom>
                <a:avLst/>
                <a:gdLst>
                  <a:gd name="connsiteX0" fmla="*/ 0 w 3392"/>
                  <a:gd name="connsiteY0" fmla="*/ 328232 h 328231"/>
                  <a:gd name="connsiteX1" fmla="*/ 0 w 3392"/>
                  <a:gd name="connsiteY1" fmla="*/ 0 h 3282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392" h="328231">
                    <a:moveTo>
                      <a:pt x="0" y="328232"/>
                    </a:moveTo>
                    <a:lnTo>
                      <a:pt x="0" y="0"/>
                    </a:lnTo>
                  </a:path>
                </a:pathLst>
              </a:custGeom>
              <a:ln w="1718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19169" rtl="0" eaLnBrk="1" fontAlgn="auto" latinLnBrk="0" hangingPunct="0">
                  <a:lnSpc>
                    <a:spcPct val="90000"/>
                  </a:lnSpc>
                  <a:spcBef>
                    <a:spcPts val="225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4A86"/>
                  </a:solidFill>
                  <a:effectLst/>
                  <a:uLnTx/>
                  <a:uFillTx/>
                  <a:latin typeface="Intel Clear" panose="020B0704020203020204" pitchFamily="34" charset="0"/>
                  <a:ea typeface="Intel Clear Hans Light" panose="020B0404020203020204" pitchFamily="34" charset="-122"/>
                  <a:cs typeface="+mn-ea"/>
                  <a:sym typeface="Intel Clear" panose="020B0704020203020204" pitchFamily="34" charset="0"/>
                </a:endParaRPr>
              </a:p>
            </p:txBody>
          </p:sp>
          <p:sp>
            <p:nvSpPr>
              <p:cNvPr id="306" name="Freeform: Shape 414">
                <a:extLst>
                  <a:ext uri="{FF2B5EF4-FFF2-40B4-BE49-F238E27FC236}">
                    <a16:creationId xmlns:a16="http://schemas.microsoft.com/office/drawing/2014/main" id="{05E2C310-F8AE-B29D-12F6-5E7391CDC0B7}"/>
                  </a:ext>
                </a:extLst>
              </p:cNvPr>
              <p:cNvSpPr/>
              <p:nvPr/>
            </p:nvSpPr>
            <p:spPr>
              <a:xfrm>
                <a:off x="2646338" y="5602894"/>
                <a:ext cx="3392" cy="328231"/>
              </a:xfrm>
              <a:custGeom>
                <a:avLst/>
                <a:gdLst>
                  <a:gd name="connsiteX0" fmla="*/ 0 w 3392"/>
                  <a:gd name="connsiteY0" fmla="*/ 328232 h 328231"/>
                  <a:gd name="connsiteX1" fmla="*/ 0 w 3392"/>
                  <a:gd name="connsiteY1" fmla="*/ 0 h 3282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392" h="328231">
                    <a:moveTo>
                      <a:pt x="0" y="328232"/>
                    </a:moveTo>
                    <a:lnTo>
                      <a:pt x="0" y="0"/>
                    </a:lnTo>
                  </a:path>
                </a:pathLst>
              </a:custGeom>
              <a:ln w="1718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19169" rtl="0" eaLnBrk="1" fontAlgn="auto" latinLnBrk="0" hangingPunct="0">
                  <a:lnSpc>
                    <a:spcPct val="90000"/>
                  </a:lnSpc>
                  <a:spcBef>
                    <a:spcPts val="225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4A86"/>
                  </a:solidFill>
                  <a:effectLst/>
                  <a:uLnTx/>
                  <a:uFillTx/>
                  <a:latin typeface="Intel Clear" panose="020B0704020203020204" pitchFamily="34" charset="0"/>
                  <a:ea typeface="Intel Clear Hans Light" panose="020B0404020203020204" pitchFamily="34" charset="-122"/>
                  <a:cs typeface="+mn-ea"/>
                  <a:sym typeface="Intel Clear" panose="020B0704020203020204" pitchFamily="34" charset="0"/>
                </a:endParaRPr>
              </a:p>
            </p:txBody>
          </p:sp>
          <p:sp>
            <p:nvSpPr>
              <p:cNvPr id="307" name="Freeform: Shape 415">
                <a:extLst>
                  <a:ext uri="{FF2B5EF4-FFF2-40B4-BE49-F238E27FC236}">
                    <a16:creationId xmlns:a16="http://schemas.microsoft.com/office/drawing/2014/main" id="{DA5C0792-2E53-1317-567E-1077460C014B}"/>
                  </a:ext>
                </a:extLst>
              </p:cNvPr>
              <p:cNvSpPr/>
              <p:nvPr/>
            </p:nvSpPr>
            <p:spPr>
              <a:xfrm>
                <a:off x="2666861" y="5602894"/>
                <a:ext cx="3392" cy="328231"/>
              </a:xfrm>
              <a:custGeom>
                <a:avLst/>
                <a:gdLst>
                  <a:gd name="connsiteX0" fmla="*/ 0 w 3392"/>
                  <a:gd name="connsiteY0" fmla="*/ 328232 h 328231"/>
                  <a:gd name="connsiteX1" fmla="*/ 0 w 3392"/>
                  <a:gd name="connsiteY1" fmla="*/ 0 h 3282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392" h="328231">
                    <a:moveTo>
                      <a:pt x="0" y="328232"/>
                    </a:moveTo>
                    <a:lnTo>
                      <a:pt x="0" y="0"/>
                    </a:lnTo>
                  </a:path>
                </a:pathLst>
              </a:custGeom>
              <a:ln w="1718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19169" rtl="0" eaLnBrk="1" fontAlgn="auto" latinLnBrk="0" hangingPunct="0">
                  <a:lnSpc>
                    <a:spcPct val="90000"/>
                  </a:lnSpc>
                  <a:spcBef>
                    <a:spcPts val="225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4A86"/>
                  </a:solidFill>
                  <a:effectLst/>
                  <a:uLnTx/>
                  <a:uFillTx/>
                  <a:latin typeface="Intel Clear" panose="020B0704020203020204" pitchFamily="34" charset="0"/>
                  <a:ea typeface="Intel Clear Hans Light" panose="020B0404020203020204" pitchFamily="34" charset="-122"/>
                  <a:cs typeface="+mn-ea"/>
                  <a:sym typeface="Intel Clear" panose="020B0704020203020204" pitchFamily="34" charset="0"/>
                </a:endParaRPr>
              </a:p>
            </p:txBody>
          </p:sp>
          <p:sp>
            <p:nvSpPr>
              <p:cNvPr id="308" name="Freeform: Shape 416">
                <a:extLst>
                  <a:ext uri="{FF2B5EF4-FFF2-40B4-BE49-F238E27FC236}">
                    <a16:creationId xmlns:a16="http://schemas.microsoft.com/office/drawing/2014/main" id="{DAF7828E-5BBD-9AF6-DE3B-72325B29D889}"/>
                  </a:ext>
                </a:extLst>
              </p:cNvPr>
              <p:cNvSpPr/>
              <p:nvPr/>
            </p:nvSpPr>
            <p:spPr>
              <a:xfrm>
                <a:off x="2687384" y="5602894"/>
                <a:ext cx="3392" cy="328231"/>
              </a:xfrm>
              <a:custGeom>
                <a:avLst/>
                <a:gdLst>
                  <a:gd name="connsiteX0" fmla="*/ 0 w 3392"/>
                  <a:gd name="connsiteY0" fmla="*/ 328232 h 328231"/>
                  <a:gd name="connsiteX1" fmla="*/ 0 w 3392"/>
                  <a:gd name="connsiteY1" fmla="*/ 0 h 3282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392" h="328231">
                    <a:moveTo>
                      <a:pt x="0" y="328232"/>
                    </a:moveTo>
                    <a:lnTo>
                      <a:pt x="0" y="0"/>
                    </a:lnTo>
                  </a:path>
                </a:pathLst>
              </a:custGeom>
              <a:ln w="1718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19169" rtl="0" eaLnBrk="1" fontAlgn="auto" latinLnBrk="0" hangingPunct="0">
                  <a:lnSpc>
                    <a:spcPct val="90000"/>
                  </a:lnSpc>
                  <a:spcBef>
                    <a:spcPts val="225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4A86"/>
                  </a:solidFill>
                  <a:effectLst/>
                  <a:uLnTx/>
                  <a:uFillTx/>
                  <a:latin typeface="Intel Clear" panose="020B0704020203020204" pitchFamily="34" charset="0"/>
                  <a:ea typeface="Intel Clear Hans Light" panose="020B0404020203020204" pitchFamily="34" charset="-122"/>
                  <a:cs typeface="+mn-ea"/>
                  <a:sym typeface="Intel Clear" panose="020B0704020203020204" pitchFamily="34" charset="0"/>
                </a:endParaRPr>
              </a:p>
            </p:txBody>
          </p:sp>
          <p:sp>
            <p:nvSpPr>
              <p:cNvPr id="309" name="Freeform: Shape 417">
                <a:extLst>
                  <a:ext uri="{FF2B5EF4-FFF2-40B4-BE49-F238E27FC236}">
                    <a16:creationId xmlns:a16="http://schemas.microsoft.com/office/drawing/2014/main" id="{ABAD7FF3-F0C6-938F-E553-B83EBBE3DF40}"/>
                  </a:ext>
                </a:extLst>
              </p:cNvPr>
              <p:cNvSpPr/>
              <p:nvPr/>
            </p:nvSpPr>
            <p:spPr>
              <a:xfrm>
                <a:off x="2707873" y="5602894"/>
                <a:ext cx="3392" cy="328231"/>
              </a:xfrm>
              <a:custGeom>
                <a:avLst/>
                <a:gdLst>
                  <a:gd name="connsiteX0" fmla="*/ 0 w 3392"/>
                  <a:gd name="connsiteY0" fmla="*/ 328232 h 328231"/>
                  <a:gd name="connsiteX1" fmla="*/ 0 w 3392"/>
                  <a:gd name="connsiteY1" fmla="*/ 0 h 3282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392" h="328231">
                    <a:moveTo>
                      <a:pt x="0" y="328232"/>
                    </a:moveTo>
                    <a:lnTo>
                      <a:pt x="0" y="0"/>
                    </a:lnTo>
                  </a:path>
                </a:pathLst>
              </a:custGeom>
              <a:ln w="1718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19169" rtl="0" eaLnBrk="1" fontAlgn="auto" latinLnBrk="0" hangingPunct="0">
                  <a:lnSpc>
                    <a:spcPct val="90000"/>
                  </a:lnSpc>
                  <a:spcBef>
                    <a:spcPts val="225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4A86"/>
                  </a:solidFill>
                  <a:effectLst/>
                  <a:uLnTx/>
                  <a:uFillTx/>
                  <a:latin typeface="Intel Clear" panose="020B0704020203020204" pitchFamily="34" charset="0"/>
                  <a:ea typeface="Intel Clear Hans Light" panose="020B0404020203020204" pitchFamily="34" charset="-122"/>
                  <a:cs typeface="+mn-ea"/>
                  <a:sym typeface="Intel Clear" panose="020B0704020203020204" pitchFamily="34" charset="0"/>
                </a:endParaRPr>
              </a:p>
            </p:txBody>
          </p:sp>
          <p:sp>
            <p:nvSpPr>
              <p:cNvPr id="310" name="Freeform: Shape 418">
                <a:extLst>
                  <a:ext uri="{FF2B5EF4-FFF2-40B4-BE49-F238E27FC236}">
                    <a16:creationId xmlns:a16="http://schemas.microsoft.com/office/drawing/2014/main" id="{023FDEFE-489D-2CFB-B002-03EBBC118D68}"/>
                  </a:ext>
                </a:extLst>
              </p:cNvPr>
              <p:cNvSpPr/>
              <p:nvPr/>
            </p:nvSpPr>
            <p:spPr>
              <a:xfrm>
                <a:off x="2728397" y="5602894"/>
                <a:ext cx="3392" cy="328231"/>
              </a:xfrm>
              <a:custGeom>
                <a:avLst/>
                <a:gdLst>
                  <a:gd name="connsiteX0" fmla="*/ 0 w 3392"/>
                  <a:gd name="connsiteY0" fmla="*/ 328232 h 328231"/>
                  <a:gd name="connsiteX1" fmla="*/ 0 w 3392"/>
                  <a:gd name="connsiteY1" fmla="*/ 0 h 3282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392" h="328231">
                    <a:moveTo>
                      <a:pt x="0" y="328232"/>
                    </a:moveTo>
                    <a:lnTo>
                      <a:pt x="0" y="0"/>
                    </a:lnTo>
                  </a:path>
                </a:pathLst>
              </a:custGeom>
              <a:ln w="1718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19169" rtl="0" eaLnBrk="1" fontAlgn="auto" latinLnBrk="0" hangingPunct="0">
                  <a:lnSpc>
                    <a:spcPct val="90000"/>
                  </a:lnSpc>
                  <a:spcBef>
                    <a:spcPts val="225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4A86"/>
                  </a:solidFill>
                  <a:effectLst/>
                  <a:uLnTx/>
                  <a:uFillTx/>
                  <a:latin typeface="Intel Clear" panose="020B0704020203020204" pitchFamily="34" charset="0"/>
                  <a:ea typeface="Intel Clear Hans Light" panose="020B0404020203020204" pitchFamily="34" charset="-122"/>
                  <a:cs typeface="+mn-ea"/>
                  <a:sym typeface="Intel Clear" panose="020B0704020203020204" pitchFamily="34" charset="0"/>
                </a:endParaRPr>
              </a:p>
            </p:txBody>
          </p:sp>
          <p:sp>
            <p:nvSpPr>
              <p:cNvPr id="311" name="Freeform: Shape 419">
                <a:extLst>
                  <a:ext uri="{FF2B5EF4-FFF2-40B4-BE49-F238E27FC236}">
                    <a16:creationId xmlns:a16="http://schemas.microsoft.com/office/drawing/2014/main" id="{C563ED60-46EF-C6B1-A3D8-4985295DCD38}"/>
                  </a:ext>
                </a:extLst>
              </p:cNvPr>
              <p:cNvSpPr/>
              <p:nvPr/>
            </p:nvSpPr>
            <p:spPr>
              <a:xfrm>
                <a:off x="2748920" y="5602894"/>
                <a:ext cx="3392" cy="328231"/>
              </a:xfrm>
              <a:custGeom>
                <a:avLst/>
                <a:gdLst>
                  <a:gd name="connsiteX0" fmla="*/ 0 w 3392"/>
                  <a:gd name="connsiteY0" fmla="*/ 328232 h 328231"/>
                  <a:gd name="connsiteX1" fmla="*/ 0 w 3392"/>
                  <a:gd name="connsiteY1" fmla="*/ 0 h 3282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392" h="328231">
                    <a:moveTo>
                      <a:pt x="0" y="328232"/>
                    </a:moveTo>
                    <a:lnTo>
                      <a:pt x="0" y="0"/>
                    </a:lnTo>
                  </a:path>
                </a:pathLst>
              </a:custGeom>
              <a:ln w="1718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19169" rtl="0" eaLnBrk="1" fontAlgn="auto" latinLnBrk="0" hangingPunct="0">
                  <a:lnSpc>
                    <a:spcPct val="90000"/>
                  </a:lnSpc>
                  <a:spcBef>
                    <a:spcPts val="225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4A86"/>
                  </a:solidFill>
                  <a:effectLst/>
                  <a:uLnTx/>
                  <a:uFillTx/>
                  <a:latin typeface="Intel Clear" panose="020B0704020203020204" pitchFamily="34" charset="0"/>
                  <a:ea typeface="Intel Clear Hans Light" panose="020B0404020203020204" pitchFamily="34" charset="-122"/>
                  <a:cs typeface="+mn-ea"/>
                  <a:sym typeface="Intel Clear" panose="020B0704020203020204" pitchFamily="34" charset="0"/>
                </a:endParaRPr>
              </a:p>
            </p:txBody>
          </p:sp>
          <p:sp>
            <p:nvSpPr>
              <p:cNvPr id="312" name="Freeform: Shape 420">
                <a:extLst>
                  <a:ext uri="{FF2B5EF4-FFF2-40B4-BE49-F238E27FC236}">
                    <a16:creationId xmlns:a16="http://schemas.microsoft.com/office/drawing/2014/main" id="{79BC44F0-2308-6DC0-118A-6EE18F6A5498}"/>
                  </a:ext>
                </a:extLst>
              </p:cNvPr>
              <p:cNvSpPr/>
              <p:nvPr/>
            </p:nvSpPr>
            <p:spPr>
              <a:xfrm>
                <a:off x="2769409" y="5602894"/>
                <a:ext cx="3392" cy="328231"/>
              </a:xfrm>
              <a:custGeom>
                <a:avLst/>
                <a:gdLst>
                  <a:gd name="connsiteX0" fmla="*/ 0 w 3392"/>
                  <a:gd name="connsiteY0" fmla="*/ 328232 h 328231"/>
                  <a:gd name="connsiteX1" fmla="*/ 0 w 3392"/>
                  <a:gd name="connsiteY1" fmla="*/ 0 h 3282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392" h="328231">
                    <a:moveTo>
                      <a:pt x="0" y="328232"/>
                    </a:moveTo>
                    <a:lnTo>
                      <a:pt x="0" y="0"/>
                    </a:lnTo>
                  </a:path>
                </a:pathLst>
              </a:custGeom>
              <a:ln w="1718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19169" rtl="0" eaLnBrk="1" fontAlgn="auto" latinLnBrk="0" hangingPunct="0">
                  <a:lnSpc>
                    <a:spcPct val="90000"/>
                  </a:lnSpc>
                  <a:spcBef>
                    <a:spcPts val="225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4A86"/>
                  </a:solidFill>
                  <a:effectLst/>
                  <a:uLnTx/>
                  <a:uFillTx/>
                  <a:latin typeface="Intel Clear" panose="020B0704020203020204" pitchFamily="34" charset="0"/>
                  <a:ea typeface="Intel Clear Hans Light" panose="020B0404020203020204" pitchFamily="34" charset="-122"/>
                  <a:cs typeface="+mn-ea"/>
                  <a:sym typeface="Intel Clear" panose="020B0704020203020204" pitchFamily="34" charset="0"/>
                </a:endParaRPr>
              </a:p>
            </p:txBody>
          </p:sp>
        </p:grpSp>
        <p:grpSp>
          <p:nvGrpSpPr>
            <p:cNvPr id="223" name="Group 421">
              <a:extLst>
                <a:ext uri="{FF2B5EF4-FFF2-40B4-BE49-F238E27FC236}">
                  <a16:creationId xmlns:a16="http://schemas.microsoft.com/office/drawing/2014/main" id="{067339D5-52B4-8185-2502-1E54797AB019}"/>
                </a:ext>
              </a:extLst>
            </p:cNvPr>
            <p:cNvGrpSpPr/>
            <p:nvPr/>
          </p:nvGrpSpPr>
          <p:grpSpPr>
            <a:xfrm>
              <a:off x="10730630" y="1765555"/>
              <a:ext cx="329660" cy="332776"/>
              <a:chOff x="4467717" y="5598044"/>
              <a:chExt cx="329660" cy="332776"/>
            </a:xfrm>
          </p:grpSpPr>
          <p:sp>
            <p:nvSpPr>
              <p:cNvPr id="270" name="Freeform: Shape 422">
                <a:extLst>
                  <a:ext uri="{FF2B5EF4-FFF2-40B4-BE49-F238E27FC236}">
                    <a16:creationId xmlns:a16="http://schemas.microsoft.com/office/drawing/2014/main" id="{3338B779-C6B3-22D9-0A8D-21F45FD2B503}"/>
                  </a:ext>
                </a:extLst>
              </p:cNvPr>
              <p:cNvSpPr/>
              <p:nvPr/>
            </p:nvSpPr>
            <p:spPr>
              <a:xfrm>
                <a:off x="4467717" y="5598044"/>
                <a:ext cx="53733" cy="53732"/>
              </a:xfrm>
              <a:custGeom>
                <a:avLst/>
                <a:gdLst>
                  <a:gd name="connsiteX0" fmla="*/ 0 w 53733"/>
                  <a:gd name="connsiteY0" fmla="*/ 0 h 53732"/>
                  <a:gd name="connsiteX1" fmla="*/ 53733 w 53733"/>
                  <a:gd name="connsiteY1" fmla="*/ 0 h 53732"/>
                  <a:gd name="connsiteX2" fmla="*/ 53733 w 53733"/>
                  <a:gd name="connsiteY2" fmla="*/ 53733 h 53732"/>
                  <a:gd name="connsiteX3" fmla="*/ 0 w 53733"/>
                  <a:gd name="connsiteY3" fmla="*/ 53733 h 537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733" h="53732">
                    <a:moveTo>
                      <a:pt x="0" y="0"/>
                    </a:moveTo>
                    <a:lnTo>
                      <a:pt x="53733" y="0"/>
                    </a:lnTo>
                    <a:lnTo>
                      <a:pt x="53733" y="53733"/>
                    </a:lnTo>
                    <a:lnTo>
                      <a:pt x="0" y="53733"/>
                    </a:lnTo>
                    <a:close/>
                  </a:path>
                </a:pathLst>
              </a:custGeom>
              <a:noFill/>
              <a:ln w="1718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19169" rtl="0" eaLnBrk="1" fontAlgn="auto" latinLnBrk="0" hangingPunct="0">
                  <a:lnSpc>
                    <a:spcPct val="90000"/>
                  </a:lnSpc>
                  <a:spcBef>
                    <a:spcPts val="225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4A86"/>
                  </a:solidFill>
                  <a:effectLst/>
                  <a:uLnTx/>
                  <a:uFillTx/>
                  <a:latin typeface="Intel Clear" panose="020B0704020203020204" pitchFamily="34" charset="0"/>
                  <a:ea typeface="Intel Clear Hans Light" panose="020B0404020203020204" pitchFamily="34" charset="-122"/>
                  <a:cs typeface="+mn-ea"/>
                  <a:sym typeface="Intel Clear" panose="020B0704020203020204" pitchFamily="34" charset="0"/>
                </a:endParaRPr>
              </a:p>
            </p:txBody>
          </p:sp>
          <p:sp>
            <p:nvSpPr>
              <p:cNvPr id="271" name="Freeform: Shape 423">
                <a:extLst>
                  <a:ext uri="{FF2B5EF4-FFF2-40B4-BE49-F238E27FC236}">
                    <a16:creationId xmlns:a16="http://schemas.microsoft.com/office/drawing/2014/main" id="{AAB8F8F9-071F-6DAE-05C4-81BDFB8798F5}"/>
                  </a:ext>
                </a:extLst>
              </p:cNvPr>
              <p:cNvSpPr/>
              <p:nvPr/>
            </p:nvSpPr>
            <p:spPr>
              <a:xfrm>
                <a:off x="4536716" y="5598044"/>
                <a:ext cx="53733" cy="53732"/>
              </a:xfrm>
              <a:custGeom>
                <a:avLst/>
                <a:gdLst>
                  <a:gd name="connsiteX0" fmla="*/ 0 w 53733"/>
                  <a:gd name="connsiteY0" fmla="*/ 0 h 53732"/>
                  <a:gd name="connsiteX1" fmla="*/ 53734 w 53733"/>
                  <a:gd name="connsiteY1" fmla="*/ 0 h 53732"/>
                  <a:gd name="connsiteX2" fmla="*/ 53734 w 53733"/>
                  <a:gd name="connsiteY2" fmla="*/ 53733 h 53732"/>
                  <a:gd name="connsiteX3" fmla="*/ 0 w 53733"/>
                  <a:gd name="connsiteY3" fmla="*/ 53733 h 537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733" h="53732">
                    <a:moveTo>
                      <a:pt x="0" y="0"/>
                    </a:moveTo>
                    <a:lnTo>
                      <a:pt x="53734" y="0"/>
                    </a:lnTo>
                    <a:lnTo>
                      <a:pt x="53734" y="53733"/>
                    </a:lnTo>
                    <a:lnTo>
                      <a:pt x="0" y="53733"/>
                    </a:lnTo>
                    <a:close/>
                  </a:path>
                </a:pathLst>
              </a:custGeom>
              <a:noFill/>
              <a:ln w="1718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19169" rtl="0" eaLnBrk="1" fontAlgn="auto" latinLnBrk="0" hangingPunct="0">
                  <a:lnSpc>
                    <a:spcPct val="90000"/>
                  </a:lnSpc>
                  <a:spcBef>
                    <a:spcPts val="225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4A86"/>
                  </a:solidFill>
                  <a:effectLst/>
                  <a:uLnTx/>
                  <a:uFillTx/>
                  <a:latin typeface="Intel Clear" panose="020B0704020203020204" pitchFamily="34" charset="0"/>
                  <a:ea typeface="Intel Clear Hans Light" panose="020B0404020203020204" pitchFamily="34" charset="-122"/>
                  <a:cs typeface="+mn-ea"/>
                  <a:sym typeface="Intel Clear" panose="020B0704020203020204" pitchFamily="34" charset="0"/>
                </a:endParaRPr>
              </a:p>
            </p:txBody>
          </p:sp>
          <p:sp>
            <p:nvSpPr>
              <p:cNvPr id="272" name="Freeform: Shape 424">
                <a:extLst>
                  <a:ext uri="{FF2B5EF4-FFF2-40B4-BE49-F238E27FC236}">
                    <a16:creationId xmlns:a16="http://schemas.microsoft.com/office/drawing/2014/main" id="{86DFF611-8016-1871-6000-7FB34F456CC4}"/>
                  </a:ext>
                </a:extLst>
              </p:cNvPr>
              <p:cNvSpPr/>
              <p:nvPr/>
            </p:nvSpPr>
            <p:spPr>
              <a:xfrm>
                <a:off x="4605680" y="5598044"/>
                <a:ext cx="53733" cy="53732"/>
              </a:xfrm>
              <a:custGeom>
                <a:avLst/>
                <a:gdLst>
                  <a:gd name="connsiteX0" fmla="*/ 0 w 53733"/>
                  <a:gd name="connsiteY0" fmla="*/ 0 h 53732"/>
                  <a:gd name="connsiteX1" fmla="*/ 53733 w 53733"/>
                  <a:gd name="connsiteY1" fmla="*/ 0 h 53732"/>
                  <a:gd name="connsiteX2" fmla="*/ 53733 w 53733"/>
                  <a:gd name="connsiteY2" fmla="*/ 53733 h 53732"/>
                  <a:gd name="connsiteX3" fmla="*/ 0 w 53733"/>
                  <a:gd name="connsiteY3" fmla="*/ 53733 h 537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733" h="53732">
                    <a:moveTo>
                      <a:pt x="0" y="0"/>
                    </a:moveTo>
                    <a:lnTo>
                      <a:pt x="53733" y="0"/>
                    </a:lnTo>
                    <a:lnTo>
                      <a:pt x="53733" y="53733"/>
                    </a:lnTo>
                    <a:lnTo>
                      <a:pt x="0" y="53733"/>
                    </a:lnTo>
                    <a:close/>
                  </a:path>
                </a:pathLst>
              </a:custGeom>
              <a:noFill/>
              <a:ln w="1718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19169" rtl="0" eaLnBrk="1" fontAlgn="auto" latinLnBrk="0" hangingPunct="0">
                  <a:lnSpc>
                    <a:spcPct val="90000"/>
                  </a:lnSpc>
                  <a:spcBef>
                    <a:spcPts val="225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4A86"/>
                  </a:solidFill>
                  <a:effectLst/>
                  <a:uLnTx/>
                  <a:uFillTx/>
                  <a:latin typeface="Intel Clear" panose="020B0704020203020204" pitchFamily="34" charset="0"/>
                  <a:ea typeface="Intel Clear Hans Light" panose="020B0404020203020204" pitchFamily="34" charset="-122"/>
                  <a:cs typeface="+mn-ea"/>
                  <a:sym typeface="Intel Clear" panose="020B0704020203020204" pitchFamily="34" charset="0"/>
                </a:endParaRPr>
              </a:p>
            </p:txBody>
          </p:sp>
          <p:sp>
            <p:nvSpPr>
              <p:cNvPr id="273" name="Freeform: Shape 425">
                <a:extLst>
                  <a:ext uri="{FF2B5EF4-FFF2-40B4-BE49-F238E27FC236}">
                    <a16:creationId xmlns:a16="http://schemas.microsoft.com/office/drawing/2014/main" id="{D974C42F-8D2A-69F5-9DB7-557A6A7FA5FA}"/>
                  </a:ext>
                </a:extLst>
              </p:cNvPr>
              <p:cNvSpPr/>
              <p:nvPr/>
            </p:nvSpPr>
            <p:spPr>
              <a:xfrm>
                <a:off x="4674645" y="5598044"/>
                <a:ext cx="53733" cy="53732"/>
              </a:xfrm>
              <a:custGeom>
                <a:avLst/>
                <a:gdLst>
                  <a:gd name="connsiteX0" fmla="*/ 0 w 53733"/>
                  <a:gd name="connsiteY0" fmla="*/ 0 h 53732"/>
                  <a:gd name="connsiteX1" fmla="*/ 53733 w 53733"/>
                  <a:gd name="connsiteY1" fmla="*/ 0 h 53732"/>
                  <a:gd name="connsiteX2" fmla="*/ 53733 w 53733"/>
                  <a:gd name="connsiteY2" fmla="*/ 53733 h 53732"/>
                  <a:gd name="connsiteX3" fmla="*/ 0 w 53733"/>
                  <a:gd name="connsiteY3" fmla="*/ 53733 h 537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733" h="53732">
                    <a:moveTo>
                      <a:pt x="0" y="0"/>
                    </a:moveTo>
                    <a:lnTo>
                      <a:pt x="53733" y="0"/>
                    </a:lnTo>
                    <a:lnTo>
                      <a:pt x="53733" y="53733"/>
                    </a:lnTo>
                    <a:lnTo>
                      <a:pt x="0" y="53733"/>
                    </a:lnTo>
                    <a:close/>
                  </a:path>
                </a:pathLst>
              </a:custGeom>
              <a:noFill/>
              <a:ln w="1718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19169" rtl="0" eaLnBrk="1" fontAlgn="auto" latinLnBrk="0" hangingPunct="0">
                  <a:lnSpc>
                    <a:spcPct val="90000"/>
                  </a:lnSpc>
                  <a:spcBef>
                    <a:spcPts val="225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4A86"/>
                  </a:solidFill>
                  <a:effectLst/>
                  <a:uLnTx/>
                  <a:uFillTx/>
                  <a:latin typeface="Intel Clear" panose="020B0704020203020204" pitchFamily="34" charset="0"/>
                  <a:ea typeface="Intel Clear Hans Light" panose="020B0404020203020204" pitchFamily="34" charset="-122"/>
                  <a:cs typeface="+mn-ea"/>
                  <a:sym typeface="Intel Clear" panose="020B0704020203020204" pitchFamily="34" charset="0"/>
                </a:endParaRPr>
              </a:p>
            </p:txBody>
          </p:sp>
          <p:sp>
            <p:nvSpPr>
              <p:cNvPr id="274" name="Freeform: Shape 426">
                <a:extLst>
                  <a:ext uri="{FF2B5EF4-FFF2-40B4-BE49-F238E27FC236}">
                    <a16:creationId xmlns:a16="http://schemas.microsoft.com/office/drawing/2014/main" id="{40E8BCDC-C78D-7D88-C5F9-48DF5DE107BD}"/>
                  </a:ext>
                </a:extLst>
              </p:cNvPr>
              <p:cNvSpPr/>
              <p:nvPr/>
            </p:nvSpPr>
            <p:spPr>
              <a:xfrm>
                <a:off x="4743644" y="5598044"/>
                <a:ext cx="53733" cy="53732"/>
              </a:xfrm>
              <a:custGeom>
                <a:avLst/>
                <a:gdLst>
                  <a:gd name="connsiteX0" fmla="*/ 0 w 53733"/>
                  <a:gd name="connsiteY0" fmla="*/ 0 h 53732"/>
                  <a:gd name="connsiteX1" fmla="*/ 53734 w 53733"/>
                  <a:gd name="connsiteY1" fmla="*/ 0 h 53732"/>
                  <a:gd name="connsiteX2" fmla="*/ 53734 w 53733"/>
                  <a:gd name="connsiteY2" fmla="*/ 53733 h 53732"/>
                  <a:gd name="connsiteX3" fmla="*/ 0 w 53733"/>
                  <a:gd name="connsiteY3" fmla="*/ 53733 h 537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733" h="53732">
                    <a:moveTo>
                      <a:pt x="0" y="0"/>
                    </a:moveTo>
                    <a:lnTo>
                      <a:pt x="53734" y="0"/>
                    </a:lnTo>
                    <a:lnTo>
                      <a:pt x="53734" y="53733"/>
                    </a:lnTo>
                    <a:lnTo>
                      <a:pt x="0" y="53733"/>
                    </a:lnTo>
                    <a:close/>
                  </a:path>
                </a:pathLst>
              </a:custGeom>
              <a:noFill/>
              <a:ln w="1718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19169" rtl="0" eaLnBrk="1" fontAlgn="auto" latinLnBrk="0" hangingPunct="0">
                  <a:lnSpc>
                    <a:spcPct val="90000"/>
                  </a:lnSpc>
                  <a:spcBef>
                    <a:spcPts val="225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4A86"/>
                  </a:solidFill>
                  <a:effectLst/>
                  <a:uLnTx/>
                  <a:uFillTx/>
                  <a:latin typeface="Intel Clear" panose="020B0704020203020204" pitchFamily="34" charset="0"/>
                  <a:ea typeface="Intel Clear Hans Light" panose="020B0404020203020204" pitchFamily="34" charset="-122"/>
                  <a:cs typeface="+mn-ea"/>
                  <a:sym typeface="Intel Clear" panose="020B0704020203020204" pitchFamily="34" charset="0"/>
                </a:endParaRPr>
              </a:p>
            </p:txBody>
          </p:sp>
          <p:sp>
            <p:nvSpPr>
              <p:cNvPr id="275" name="Freeform: Shape 427">
                <a:extLst>
                  <a:ext uri="{FF2B5EF4-FFF2-40B4-BE49-F238E27FC236}">
                    <a16:creationId xmlns:a16="http://schemas.microsoft.com/office/drawing/2014/main" id="{43E5B4CB-3B5B-2F97-0554-E47126B2DC61}"/>
                  </a:ext>
                </a:extLst>
              </p:cNvPr>
              <p:cNvSpPr/>
              <p:nvPr/>
            </p:nvSpPr>
            <p:spPr>
              <a:xfrm>
                <a:off x="4467717" y="5667788"/>
                <a:ext cx="53733" cy="53732"/>
              </a:xfrm>
              <a:custGeom>
                <a:avLst/>
                <a:gdLst>
                  <a:gd name="connsiteX0" fmla="*/ 0 w 53733"/>
                  <a:gd name="connsiteY0" fmla="*/ 0 h 53732"/>
                  <a:gd name="connsiteX1" fmla="*/ 53733 w 53733"/>
                  <a:gd name="connsiteY1" fmla="*/ 0 h 53732"/>
                  <a:gd name="connsiteX2" fmla="*/ 53733 w 53733"/>
                  <a:gd name="connsiteY2" fmla="*/ 53733 h 53732"/>
                  <a:gd name="connsiteX3" fmla="*/ 0 w 53733"/>
                  <a:gd name="connsiteY3" fmla="*/ 53733 h 537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733" h="53732">
                    <a:moveTo>
                      <a:pt x="0" y="0"/>
                    </a:moveTo>
                    <a:lnTo>
                      <a:pt x="53733" y="0"/>
                    </a:lnTo>
                    <a:lnTo>
                      <a:pt x="53733" y="53733"/>
                    </a:lnTo>
                    <a:lnTo>
                      <a:pt x="0" y="53733"/>
                    </a:lnTo>
                    <a:close/>
                  </a:path>
                </a:pathLst>
              </a:custGeom>
              <a:noFill/>
              <a:ln w="1718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19169" rtl="0" eaLnBrk="1" fontAlgn="auto" latinLnBrk="0" hangingPunct="0">
                  <a:lnSpc>
                    <a:spcPct val="90000"/>
                  </a:lnSpc>
                  <a:spcBef>
                    <a:spcPts val="225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4A86"/>
                  </a:solidFill>
                  <a:effectLst/>
                  <a:uLnTx/>
                  <a:uFillTx/>
                  <a:latin typeface="Intel Clear" panose="020B0704020203020204" pitchFamily="34" charset="0"/>
                  <a:ea typeface="Intel Clear Hans Light" panose="020B0404020203020204" pitchFamily="34" charset="-122"/>
                  <a:cs typeface="+mn-ea"/>
                  <a:sym typeface="Intel Clear" panose="020B0704020203020204" pitchFamily="34" charset="0"/>
                </a:endParaRPr>
              </a:p>
            </p:txBody>
          </p:sp>
          <p:sp>
            <p:nvSpPr>
              <p:cNvPr id="276" name="Freeform: Shape 428">
                <a:extLst>
                  <a:ext uri="{FF2B5EF4-FFF2-40B4-BE49-F238E27FC236}">
                    <a16:creationId xmlns:a16="http://schemas.microsoft.com/office/drawing/2014/main" id="{DE627059-9F29-6639-F781-AAD9A2E50B0F}"/>
                  </a:ext>
                </a:extLst>
              </p:cNvPr>
              <p:cNvSpPr/>
              <p:nvPr/>
            </p:nvSpPr>
            <p:spPr>
              <a:xfrm>
                <a:off x="4536716" y="5667788"/>
                <a:ext cx="53733" cy="53732"/>
              </a:xfrm>
              <a:custGeom>
                <a:avLst/>
                <a:gdLst>
                  <a:gd name="connsiteX0" fmla="*/ 0 w 53733"/>
                  <a:gd name="connsiteY0" fmla="*/ 0 h 53732"/>
                  <a:gd name="connsiteX1" fmla="*/ 53734 w 53733"/>
                  <a:gd name="connsiteY1" fmla="*/ 0 h 53732"/>
                  <a:gd name="connsiteX2" fmla="*/ 53734 w 53733"/>
                  <a:gd name="connsiteY2" fmla="*/ 53733 h 53732"/>
                  <a:gd name="connsiteX3" fmla="*/ 0 w 53733"/>
                  <a:gd name="connsiteY3" fmla="*/ 53733 h 537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733" h="53732">
                    <a:moveTo>
                      <a:pt x="0" y="0"/>
                    </a:moveTo>
                    <a:lnTo>
                      <a:pt x="53734" y="0"/>
                    </a:lnTo>
                    <a:lnTo>
                      <a:pt x="53734" y="53733"/>
                    </a:lnTo>
                    <a:lnTo>
                      <a:pt x="0" y="53733"/>
                    </a:lnTo>
                    <a:close/>
                  </a:path>
                </a:pathLst>
              </a:custGeom>
              <a:noFill/>
              <a:ln w="1718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19169" rtl="0" eaLnBrk="1" fontAlgn="auto" latinLnBrk="0" hangingPunct="0">
                  <a:lnSpc>
                    <a:spcPct val="90000"/>
                  </a:lnSpc>
                  <a:spcBef>
                    <a:spcPts val="225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4A86"/>
                  </a:solidFill>
                  <a:effectLst/>
                  <a:uLnTx/>
                  <a:uFillTx/>
                  <a:latin typeface="Intel Clear" panose="020B0704020203020204" pitchFamily="34" charset="0"/>
                  <a:ea typeface="Intel Clear Hans Light" panose="020B0404020203020204" pitchFamily="34" charset="-122"/>
                  <a:cs typeface="+mn-ea"/>
                  <a:sym typeface="Intel Clear" panose="020B0704020203020204" pitchFamily="34" charset="0"/>
                </a:endParaRPr>
              </a:p>
            </p:txBody>
          </p:sp>
          <p:sp>
            <p:nvSpPr>
              <p:cNvPr id="277" name="Freeform: Shape 429">
                <a:extLst>
                  <a:ext uri="{FF2B5EF4-FFF2-40B4-BE49-F238E27FC236}">
                    <a16:creationId xmlns:a16="http://schemas.microsoft.com/office/drawing/2014/main" id="{622E738E-79F1-07AD-4712-AE51ABFB885C}"/>
                  </a:ext>
                </a:extLst>
              </p:cNvPr>
              <p:cNvSpPr/>
              <p:nvPr/>
            </p:nvSpPr>
            <p:spPr>
              <a:xfrm>
                <a:off x="4605680" y="5667788"/>
                <a:ext cx="53733" cy="53732"/>
              </a:xfrm>
              <a:custGeom>
                <a:avLst/>
                <a:gdLst>
                  <a:gd name="connsiteX0" fmla="*/ 0 w 53733"/>
                  <a:gd name="connsiteY0" fmla="*/ 0 h 53732"/>
                  <a:gd name="connsiteX1" fmla="*/ 53733 w 53733"/>
                  <a:gd name="connsiteY1" fmla="*/ 0 h 53732"/>
                  <a:gd name="connsiteX2" fmla="*/ 53733 w 53733"/>
                  <a:gd name="connsiteY2" fmla="*/ 53733 h 53732"/>
                  <a:gd name="connsiteX3" fmla="*/ 0 w 53733"/>
                  <a:gd name="connsiteY3" fmla="*/ 53733 h 537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733" h="53732">
                    <a:moveTo>
                      <a:pt x="0" y="0"/>
                    </a:moveTo>
                    <a:lnTo>
                      <a:pt x="53733" y="0"/>
                    </a:lnTo>
                    <a:lnTo>
                      <a:pt x="53733" y="53733"/>
                    </a:lnTo>
                    <a:lnTo>
                      <a:pt x="0" y="53733"/>
                    </a:lnTo>
                    <a:close/>
                  </a:path>
                </a:pathLst>
              </a:custGeom>
              <a:noFill/>
              <a:ln w="1718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19169" rtl="0" eaLnBrk="1" fontAlgn="auto" latinLnBrk="0" hangingPunct="0">
                  <a:lnSpc>
                    <a:spcPct val="90000"/>
                  </a:lnSpc>
                  <a:spcBef>
                    <a:spcPts val="225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4A86"/>
                  </a:solidFill>
                  <a:effectLst/>
                  <a:uLnTx/>
                  <a:uFillTx/>
                  <a:latin typeface="Intel Clear" panose="020B0704020203020204" pitchFamily="34" charset="0"/>
                  <a:ea typeface="Intel Clear Hans Light" panose="020B0404020203020204" pitchFamily="34" charset="-122"/>
                  <a:cs typeface="+mn-ea"/>
                  <a:sym typeface="Intel Clear" panose="020B0704020203020204" pitchFamily="34" charset="0"/>
                </a:endParaRPr>
              </a:p>
            </p:txBody>
          </p:sp>
          <p:sp>
            <p:nvSpPr>
              <p:cNvPr id="278" name="Freeform: Shape 430">
                <a:extLst>
                  <a:ext uri="{FF2B5EF4-FFF2-40B4-BE49-F238E27FC236}">
                    <a16:creationId xmlns:a16="http://schemas.microsoft.com/office/drawing/2014/main" id="{CBF374F7-93BC-AC7E-1B17-B06F8235C3D6}"/>
                  </a:ext>
                </a:extLst>
              </p:cNvPr>
              <p:cNvSpPr/>
              <p:nvPr/>
            </p:nvSpPr>
            <p:spPr>
              <a:xfrm>
                <a:off x="4674645" y="5667788"/>
                <a:ext cx="53733" cy="53732"/>
              </a:xfrm>
              <a:custGeom>
                <a:avLst/>
                <a:gdLst>
                  <a:gd name="connsiteX0" fmla="*/ 0 w 53733"/>
                  <a:gd name="connsiteY0" fmla="*/ 0 h 53732"/>
                  <a:gd name="connsiteX1" fmla="*/ 53733 w 53733"/>
                  <a:gd name="connsiteY1" fmla="*/ 0 h 53732"/>
                  <a:gd name="connsiteX2" fmla="*/ 53733 w 53733"/>
                  <a:gd name="connsiteY2" fmla="*/ 53733 h 53732"/>
                  <a:gd name="connsiteX3" fmla="*/ 0 w 53733"/>
                  <a:gd name="connsiteY3" fmla="*/ 53733 h 537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733" h="53732">
                    <a:moveTo>
                      <a:pt x="0" y="0"/>
                    </a:moveTo>
                    <a:lnTo>
                      <a:pt x="53733" y="0"/>
                    </a:lnTo>
                    <a:lnTo>
                      <a:pt x="53733" y="53733"/>
                    </a:lnTo>
                    <a:lnTo>
                      <a:pt x="0" y="53733"/>
                    </a:lnTo>
                    <a:close/>
                  </a:path>
                </a:pathLst>
              </a:custGeom>
              <a:noFill/>
              <a:ln w="1718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19169" rtl="0" eaLnBrk="1" fontAlgn="auto" latinLnBrk="0" hangingPunct="0">
                  <a:lnSpc>
                    <a:spcPct val="90000"/>
                  </a:lnSpc>
                  <a:spcBef>
                    <a:spcPts val="225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4A86"/>
                  </a:solidFill>
                  <a:effectLst/>
                  <a:uLnTx/>
                  <a:uFillTx/>
                  <a:latin typeface="Intel Clear" panose="020B0704020203020204" pitchFamily="34" charset="0"/>
                  <a:ea typeface="Intel Clear Hans Light" panose="020B0404020203020204" pitchFamily="34" charset="-122"/>
                  <a:cs typeface="+mn-ea"/>
                  <a:sym typeface="Intel Clear" panose="020B0704020203020204" pitchFamily="34" charset="0"/>
                </a:endParaRPr>
              </a:p>
            </p:txBody>
          </p:sp>
          <p:sp>
            <p:nvSpPr>
              <p:cNvPr id="279" name="Freeform: Shape 431">
                <a:extLst>
                  <a:ext uri="{FF2B5EF4-FFF2-40B4-BE49-F238E27FC236}">
                    <a16:creationId xmlns:a16="http://schemas.microsoft.com/office/drawing/2014/main" id="{758DCF5F-FE5C-A1F2-069B-4CF66697C4B9}"/>
                  </a:ext>
                </a:extLst>
              </p:cNvPr>
              <p:cNvSpPr/>
              <p:nvPr/>
            </p:nvSpPr>
            <p:spPr>
              <a:xfrm>
                <a:off x="4743644" y="5667788"/>
                <a:ext cx="53733" cy="53732"/>
              </a:xfrm>
              <a:custGeom>
                <a:avLst/>
                <a:gdLst>
                  <a:gd name="connsiteX0" fmla="*/ 0 w 53733"/>
                  <a:gd name="connsiteY0" fmla="*/ 0 h 53732"/>
                  <a:gd name="connsiteX1" fmla="*/ 53734 w 53733"/>
                  <a:gd name="connsiteY1" fmla="*/ 0 h 53732"/>
                  <a:gd name="connsiteX2" fmla="*/ 53734 w 53733"/>
                  <a:gd name="connsiteY2" fmla="*/ 53733 h 53732"/>
                  <a:gd name="connsiteX3" fmla="*/ 0 w 53733"/>
                  <a:gd name="connsiteY3" fmla="*/ 53733 h 537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733" h="53732">
                    <a:moveTo>
                      <a:pt x="0" y="0"/>
                    </a:moveTo>
                    <a:lnTo>
                      <a:pt x="53734" y="0"/>
                    </a:lnTo>
                    <a:lnTo>
                      <a:pt x="53734" y="53733"/>
                    </a:lnTo>
                    <a:lnTo>
                      <a:pt x="0" y="53733"/>
                    </a:lnTo>
                    <a:close/>
                  </a:path>
                </a:pathLst>
              </a:custGeom>
              <a:noFill/>
              <a:ln w="1718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19169" rtl="0" eaLnBrk="1" fontAlgn="auto" latinLnBrk="0" hangingPunct="0">
                  <a:lnSpc>
                    <a:spcPct val="90000"/>
                  </a:lnSpc>
                  <a:spcBef>
                    <a:spcPts val="225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4A86"/>
                  </a:solidFill>
                  <a:effectLst/>
                  <a:uLnTx/>
                  <a:uFillTx/>
                  <a:latin typeface="Intel Clear" panose="020B0704020203020204" pitchFamily="34" charset="0"/>
                  <a:ea typeface="Intel Clear Hans Light" panose="020B0404020203020204" pitchFamily="34" charset="-122"/>
                  <a:cs typeface="+mn-ea"/>
                  <a:sym typeface="Intel Clear" panose="020B0704020203020204" pitchFamily="34" charset="0"/>
                </a:endParaRPr>
              </a:p>
            </p:txBody>
          </p:sp>
          <p:sp>
            <p:nvSpPr>
              <p:cNvPr id="280" name="Freeform: Shape 432">
                <a:extLst>
                  <a:ext uri="{FF2B5EF4-FFF2-40B4-BE49-F238E27FC236}">
                    <a16:creationId xmlns:a16="http://schemas.microsoft.com/office/drawing/2014/main" id="{B08E8881-6642-7E01-6C41-1C230160B5B4}"/>
                  </a:ext>
                </a:extLst>
              </p:cNvPr>
              <p:cNvSpPr/>
              <p:nvPr/>
            </p:nvSpPr>
            <p:spPr>
              <a:xfrm>
                <a:off x="4467717" y="5737566"/>
                <a:ext cx="53733" cy="53732"/>
              </a:xfrm>
              <a:custGeom>
                <a:avLst/>
                <a:gdLst>
                  <a:gd name="connsiteX0" fmla="*/ 0 w 53733"/>
                  <a:gd name="connsiteY0" fmla="*/ 0 h 53732"/>
                  <a:gd name="connsiteX1" fmla="*/ 53733 w 53733"/>
                  <a:gd name="connsiteY1" fmla="*/ 0 h 53732"/>
                  <a:gd name="connsiteX2" fmla="*/ 53733 w 53733"/>
                  <a:gd name="connsiteY2" fmla="*/ 53733 h 53732"/>
                  <a:gd name="connsiteX3" fmla="*/ 0 w 53733"/>
                  <a:gd name="connsiteY3" fmla="*/ 53733 h 537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733" h="53732">
                    <a:moveTo>
                      <a:pt x="0" y="0"/>
                    </a:moveTo>
                    <a:lnTo>
                      <a:pt x="53733" y="0"/>
                    </a:lnTo>
                    <a:lnTo>
                      <a:pt x="53733" y="53733"/>
                    </a:lnTo>
                    <a:lnTo>
                      <a:pt x="0" y="53733"/>
                    </a:lnTo>
                    <a:close/>
                  </a:path>
                </a:pathLst>
              </a:custGeom>
              <a:noFill/>
              <a:ln w="1718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19169" rtl="0" eaLnBrk="1" fontAlgn="auto" latinLnBrk="0" hangingPunct="0">
                  <a:lnSpc>
                    <a:spcPct val="90000"/>
                  </a:lnSpc>
                  <a:spcBef>
                    <a:spcPts val="225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4A86"/>
                  </a:solidFill>
                  <a:effectLst/>
                  <a:uLnTx/>
                  <a:uFillTx/>
                  <a:latin typeface="Intel Clear" panose="020B0704020203020204" pitchFamily="34" charset="0"/>
                  <a:ea typeface="Intel Clear Hans Light" panose="020B0404020203020204" pitchFamily="34" charset="-122"/>
                  <a:cs typeface="+mn-ea"/>
                  <a:sym typeface="Intel Clear" panose="020B0704020203020204" pitchFamily="34" charset="0"/>
                </a:endParaRPr>
              </a:p>
            </p:txBody>
          </p:sp>
          <p:sp>
            <p:nvSpPr>
              <p:cNvPr id="281" name="Freeform: Shape 433">
                <a:extLst>
                  <a:ext uri="{FF2B5EF4-FFF2-40B4-BE49-F238E27FC236}">
                    <a16:creationId xmlns:a16="http://schemas.microsoft.com/office/drawing/2014/main" id="{63885F20-9DF7-8986-2E41-2D35A614513C}"/>
                  </a:ext>
                </a:extLst>
              </p:cNvPr>
              <p:cNvSpPr/>
              <p:nvPr/>
            </p:nvSpPr>
            <p:spPr>
              <a:xfrm>
                <a:off x="4536716" y="5737566"/>
                <a:ext cx="53733" cy="53732"/>
              </a:xfrm>
              <a:custGeom>
                <a:avLst/>
                <a:gdLst>
                  <a:gd name="connsiteX0" fmla="*/ 0 w 53733"/>
                  <a:gd name="connsiteY0" fmla="*/ 0 h 53732"/>
                  <a:gd name="connsiteX1" fmla="*/ 53734 w 53733"/>
                  <a:gd name="connsiteY1" fmla="*/ 0 h 53732"/>
                  <a:gd name="connsiteX2" fmla="*/ 53734 w 53733"/>
                  <a:gd name="connsiteY2" fmla="*/ 53733 h 53732"/>
                  <a:gd name="connsiteX3" fmla="*/ 0 w 53733"/>
                  <a:gd name="connsiteY3" fmla="*/ 53733 h 537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733" h="53732">
                    <a:moveTo>
                      <a:pt x="0" y="0"/>
                    </a:moveTo>
                    <a:lnTo>
                      <a:pt x="53734" y="0"/>
                    </a:lnTo>
                    <a:lnTo>
                      <a:pt x="53734" y="53733"/>
                    </a:lnTo>
                    <a:lnTo>
                      <a:pt x="0" y="53733"/>
                    </a:lnTo>
                    <a:close/>
                  </a:path>
                </a:pathLst>
              </a:custGeom>
              <a:noFill/>
              <a:ln w="1718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19169" rtl="0" eaLnBrk="1" fontAlgn="auto" latinLnBrk="0" hangingPunct="0">
                  <a:lnSpc>
                    <a:spcPct val="90000"/>
                  </a:lnSpc>
                  <a:spcBef>
                    <a:spcPts val="225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4A86"/>
                  </a:solidFill>
                  <a:effectLst/>
                  <a:uLnTx/>
                  <a:uFillTx/>
                  <a:latin typeface="Intel Clear" panose="020B0704020203020204" pitchFamily="34" charset="0"/>
                  <a:ea typeface="Intel Clear Hans Light" panose="020B0404020203020204" pitchFamily="34" charset="-122"/>
                  <a:cs typeface="+mn-ea"/>
                  <a:sym typeface="Intel Clear" panose="020B0704020203020204" pitchFamily="34" charset="0"/>
                </a:endParaRPr>
              </a:p>
            </p:txBody>
          </p:sp>
          <p:sp>
            <p:nvSpPr>
              <p:cNvPr id="282" name="Freeform: Shape 434">
                <a:extLst>
                  <a:ext uri="{FF2B5EF4-FFF2-40B4-BE49-F238E27FC236}">
                    <a16:creationId xmlns:a16="http://schemas.microsoft.com/office/drawing/2014/main" id="{548C5037-E294-D9A3-A418-010DCFE80ED4}"/>
                  </a:ext>
                </a:extLst>
              </p:cNvPr>
              <p:cNvSpPr/>
              <p:nvPr/>
            </p:nvSpPr>
            <p:spPr>
              <a:xfrm>
                <a:off x="4605680" y="5737566"/>
                <a:ext cx="53733" cy="53732"/>
              </a:xfrm>
              <a:custGeom>
                <a:avLst/>
                <a:gdLst>
                  <a:gd name="connsiteX0" fmla="*/ 0 w 53733"/>
                  <a:gd name="connsiteY0" fmla="*/ 0 h 53732"/>
                  <a:gd name="connsiteX1" fmla="*/ 53733 w 53733"/>
                  <a:gd name="connsiteY1" fmla="*/ 0 h 53732"/>
                  <a:gd name="connsiteX2" fmla="*/ 53733 w 53733"/>
                  <a:gd name="connsiteY2" fmla="*/ 53733 h 53732"/>
                  <a:gd name="connsiteX3" fmla="*/ 0 w 53733"/>
                  <a:gd name="connsiteY3" fmla="*/ 53733 h 537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733" h="53732">
                    <a:moveTo>
                      <a:pt x="0" y="0"/>
                    </a:moveTo>
                    <a:lnTo>
                      <a:pt x="53733" y="0"/>
                    </a:lnTo>
                    <a:lnTo>
                      <a:pt x="53733" y="53733"/>
                    </a:lnTo>
                    <a:lnTo>
                      <a:pt x="0" y="53733"/>
                    </a:lnTo>
                    <a:close/>
                  </a:path>
                </a:pathLst>
              </a:custGeom>
              <a:noFill/>
              <a:ln w="1718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19169" rtl="0" eaLnBrk="1" fontAlgn="auto" latinLnBrk="0" hangingPunct="0">
                  <a:lnSpc>
                    <a:spcPct val="90000"/>
                  </a:lnSpc>
                  <a:spcBef>
                    <a:spcPts val="225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4A86"/>
                  </a:solidFill>
                  <a:effectLst/>
                  <a:uLnTx/>
                  <a:uFillTx/>
                  <a:latin typeface="Intel Clear" panose="020B0704020203020204" pitchFamily="34" charset="0"/>
                  <a:ea typeface="Intel Clear Hans Light" panose="020B0404020203020204" pitchFamily="34" charset="-122"/>
                  <a:cs typeface="+mn-ea"/>
                  <a:sym typeface="Intel Clear" panose="020B0704020203020204" pitchFamily="34" charset="0"/>
                </a:endParaRPr>
              </a:p>
            </p:txBody>
          </p:sp>
          <p:sp>
            <p:nvSpPr>
              <p:cNvPr id="283" name="Freeform: Shape 435">
                <a:extLst>
                  <a:ext uri="{FF2B5EF4-FFF2-40B4-BE49-F238E27FC236}">
                    <a16:creationId xmlns:a16="http://schemas.microsoft.com/office/drawing/2014/main" id="{9DCF280C-7674-075B-19BB-4E725679118C}"/>
                  </a:ext>
                </a:extLst>
              </p:cNvPr>
              <p:cNvSpPr/>
              <p:nvPr/>
            </p:nvSpPr>
            <p:spPr>
              <a:xfrm>
                <a:off x="4674645" y="5737566"/>
                <a:ext cx="53733" cy="53732"/>
              </a:xfrm>
              <a:custGeom>
                <a:avLst/>
                <a:gdLst>
                  <a:gd name="connsiteX0" fmla="*/ 0 w 53733"/>
                  <a:gd name="connsiteY0" fmla="*/ 0 h 53732"/>
                  <a:gd name="connsiteX1" fmla="*/ 53733 w 53733"/>
                  <a:gd name="connsiteY1" fmla="*/ 0 h 53732"/>
                  <a:gd name="connsiteX2" fmla="*/ 53733 w 53733"/>
                  <a:gd name="connsiteY2" fmla="*/ 53733 h 53732"/>
                  <a:gd name="connsiteX3" fmla="*/ 0 w 53733"/>
                  <a:gd name="connsiteY3" fmla="*/ 53733 h 537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733" h="53732">
                    <a:moveTo>
                      <a:pt x="0" y="0"/>
                    </a:moveTo>
                    <a:lnTo>
                      <a:pt x="53733" y="0"/>
                    </a:lnTo>
                    <a:lnTo>
                      <a:pt x="53733" y="53733"/>
                    </a:lnTo>
                    <a:lnTo>
                      <a:pt x="0" y="53733"/>
                    </a:lnTo>
                    <a:close/>
                  </a:path>
                </a:pathLst>
              </a:custGeom>
              <a:noFill/>
              <a:ln w="1718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19169" rtl="0" eaLnBrk="1" fontAlgn="auto" latinLnBrk="0" hangingPunct="0">
                  <a:lnSpc>
                    <a:spcPct val="90000"/>
                  </a:lnSpc>
                  <a:spcBef>
                    <a:spcPts val="225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4A86"/>
                  </a:solidFill>
                  <a:effectLst/>
                  <a:uLnTx/>
                  <a:uFillTx/>
                  <a:latin typeface="Intel Clear" panose="020B0704020203020204" pitchFamily="34" charset="0"/>
                  <a:ea typeface="Intel Clear Hans Light" panose="020B0404020203020204" pitchFamily="34" charset="-122"/>
                  <a:cs typeface="+mn-ea"/>
                  <a:sym typeface="Intel Clear" panose="020B0704020203020204" pitchFamily="34" charset="0"/>
                </a:endParaRPr>
              </a:p>
            </p:txBody>
          </p:sp>
          <p:sp>
            <p:nvSpPr>
              <p:cNvPr id="284" name="Freeform: Shape 436">
                <a:extLst>
                  <a:ext uri="{FF2B5EF4-FFF2-40B4-BE49-F238E27FC236}">
                    <a16:creationId xmlns:a16="http://schemas.microsoft.com/office/drawing/2014/main" id="{940F9D41-AB81-8255-87BA-73B707D5EC1A}"/>
                  </a:ext>
                </a:extLst>
              </p:cNvPr>
              <p:cNvSpPr/>
              <p:nvPr/>
            </p:nvSpPr>
            <p:spPr>
              <a:xfrm>
                <a:off x="4743644" y="5737566"/>
                <a:ext cx="53733" cy="53732"/>
              </a:xfrm>
              <a:custGeom>
                <a:avLst/>
                <a:gdLst>
                  <a:gd name="connsiteX0" fmla="*/ 0 w 53733"/>
                  <a:gd name="connsiteY0" fmla="*/ 0 h 53732"/>
                  <a:gd name="connsiteX1" fmla="*/ 53734 w 53733"/>
                  <a:gd name="connsiteY1" fmla="*/ 0 h 53732"/>
                  <a:gd name="connsiteX2" fmla="*/ 53734 w 53733"/>
                  <a:gd name="connsiteY2" fmla="*/ 53733 h 53732"/>
                  <a:gd name="connsiteX3" fmla="*/ 0 w 53733"/>
                  <a:gd name="connsiteY3" fmla="*/ 53733 h 537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733" h="53732">
                    <a:moveTo>
                      <a:pt x="0" y="0"/>
                    </a:moveTo>
                    <a:lnTo>
                      <a:pt x="53734" y="0"/>
                    </a:lnTo>
                    <a:lnTo>
                      <a:pt x="53734" y="53733"/>
                    </a:lnTo>
                    <a:lnTo>
                      <a:pt x="0" y="53733"/>
                    </a:lnTo>
                    <a:close/>
                  </a:path>
                </a:pathLst>
              </a:custGeom>
              <a:noFill/>
              <a:ln w="1718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19169" rtl="0" eaLnBrk="1" fontAlgn="auto" latinLnBrk="0" hangingPunct="0">
                  <a:lnSpc>
                    <a:spcPct val="90000"/>
                  </a:lnSpc>
                  <a:spcBef>
                    <a:spcPts val="225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4A86"/>
                  </a:solidFill>
                  <a:effectLst/>
                  <a:uLnTx/>
                  <a:uFillTx/>
                  <a:latin typeface="Intel Clear" panose="020B0704020203020204" pitchFamily="34" charset="0"/>
                  <a:ea typeface="Intel Clear Hans Light" panose="020B0404020203020204" pitchFamily="34" charset="-122"/>
                  <a:cs typeface="+mn-ea"/>
                  <a:sym typeface="Intel Clear" panose="020B0704020203020204" pitchFamily="34" charset="0"/>
                </a:endParaRPr>
              </a:p>
            </p:txBody>
          </p:sp>
          <p:sp>
            <p:nvSpPr>
              <p:cNvPr id="285" name="Freeform: Shape 437">
                <a:extLst>
                  <a:ext uri="{FF2B5EF4-FFF2-40B4-BE49-F238E27FC236}">
                    <a16:creationId xmlns:a16="http://schemas.microsoft.com/office/drawing/2014/main" id="{5675E4DF-8F6C-3B8B-C5A8-6BEB3DDEFCEA}"/>
                  </a:ext>
                </a:extLst>
              </p:cNvPr>
              <p:cNvSpPr/>
              <p:nvPr/>
            </p:nvSpPr>
            <p:spPr>
              <a:xfrm>
                <a:off x="4467717" y="5807344"/>
                <a:ext cx="53733" cy="53732"/>
              </a:xfrm>
              <a:custGeom>
                <a:avLst/>
                <a:gdLst>
                  <a:gd name="connsiteX0" fmla="*/ 0 w 53733"/>
                  <a:gd name="connsiteY0" fmla="*/ 0 h 53732"/>
                  <a:gd name="connsiteX1" fmla="*/ 53733 w 53733"/>
                  <a:gd name="connsiteY1" fmla="*/ 0 h 53732"/>
                  <a:gd name="connsiteX2" fmla="*/ 53733 w 53733"/>
                  <a:gd name="connsiteY2" fmla="*/ 53733 h 53732"/>
                  <a:gd name="connsiteX3" fmla="*/ 0 w 53733"/>
                  <a:gd name="connsiteY3" fmla="*/ 53733 h 537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733" h="53732">
                    <a:moveTo>
                      <a:pt x="0" y="0"/>
                    </a:moveTo>
                    <a:lnTo>
                      <a:pt x="53733" y="0"/>
                    </a:lnTo>
                    <a:lnTo>
                      <a:pt x="53733" y="53733"/>
                    </a:lnTo>
                    <a:lnTo>
                      <a:pt x="0" y="53733"/>
                    </a:lnTo>
                    <a:close/>
                  </a:path>
                </a:pathLst>
              </a:custGeom>
              <a:noFill/>
              <a:ln w="1718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19169" rtl="0" eaLnBrk="1" fontAlgn="auto" latinLnBrk="0" hangingPunct="0">
                  <a:lnSpc>
                    <a:spcPct val="90000"/>
                  </a:lnSpc>
                  <a:spcBef>
                    <a:spcPts val="225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4A86"/>
                  </a:solidFill>
                  <a:effectLst/>
                  <a:uLnTx/>
                  <a:uFillTx/>
                  <a:latin typeface="Intel Clear" panose="020B0704020203020204" pitchFamily="34" charset="0"/>
                  <a:ea typeface="Intel Clear Hans Light" panose="020B0404020203020204" pitchFamily="34" charset="-122"/>
                  <a:cs typeface="+mn-ea"/>
                  <a:sym typeface="Intel Clear" panose="020B0704020203020204" pitchFamily="34" charset="0"/>
                </a:endParaRPr>
              </a:p>
            </p:txBody>
          </p:sp>
          <p:sp>
            <p:nvSpPr>
              <p:cNvPr id="286" name="Freeform: Shape 438">
                <a:extLst>
                  <a:ext uri="{FF2B5EF4-FFF2-40B4-BE49-F238E27FC236}">
                    <a16:creationId xmlns:a16="http://schemas.microsoft.com/office/drawing/2014/main" id="{38CD7AF6-E86E-A70E-940F-65D879F324F5}"/>
                  </a:ext>
                </a:extLst>
              </p:cNvPr>
              <p:cNvSpPr/>
              <p:nvPr/>
            </p:nvSpPr>
            <p:spPr>
              <a:xfrm>
                <a:off x="4536716" y="5807344"/>
                <a:ext cx="53733" cy="53732"/>
              </a:xfrm>
              <a:custGeom>
                <a:avLst/>
                <a:gdLst>
                  <a:gd name="connsiteX0" fmla="*/ 0 w 53733"/>
                  <a:gd name="connsiteY0" fmla="*/ 0 h 53732"/>
                  <a:gd name="connsiteX1" fmla="*/ 53734 w 53733"/>
                  <a:gd name="connsiteY1" fmla="*/ 0 h 53732"/>
                  <a:gd name="connsiteX2" fmla="*/ 53734 w 53733"/>
                  <a:gd name="connsiteY2" fmla="*/ 53733 h 53732"/>
                  <a:gd name="connsiteX3" fmla="*/ 0 w 53733"/>
                  <a:gd name="connsiteY3" fmla="*/ 53733 h 537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733" h="53732">
                    <a:moveTo>
                      <a:pt x="0" y="0"/>
                    </a:moveTo>
                    <a:lnTo>
                      <a:pt x="53734" y="0"/>
                    </a:lnTo>
                    <a:lnTo>
                      <a:pt x="53734" y="53733"/>
                    </a:lnTo>
                    <a:lnTo>
                      <a:pt x="0" y="53733"/>
                    </a:lnTo>
                    <a:close/>
                  </a:path>
                </a:pathLst>
              </a:custGeom>
              <a:noFill/>
              <a:ln w="1718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19169" rtl="0" eaLnBrk="1" fontAlgn="auto" latinLnBrk="0" hangingPunct="0">
                  <a:lnSpc>
                    <a:spcPct val="90000"/>
                  </a:lnSpc>
                  <a:spcBef>
                    <a:spcPts val="225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4A86"/>
                  </a:solidFill>
                  <a:effectLst/>
                  <a:uLnTx/>
                  <a:uFillTx/>
                  <a:latin typeface="Intel Clear" panose="020B0704020203020204" pitchFamily="34" charset="0"/>
                  <a:ea typeface="Intel Clear Hans Light" panose="020B0404020203020204" pitchFamily="34" charset="-122"/>
                  <a:cs typeface="+mn-ea"/>
                  <a:sym typeface="Intel Clear" panose="020B0704020203020204" pitchFamily="34" charset="0"/>
                </a:endParaRPr>
              </a:p>
            </p:txBody>
          </p:sp>
          <p:sp>
            <p:nvSpPr>
              <p:cNvPr id="287" name="Freeform: Shape 439">
                <a:extLst>
                  <a:ext uri="{FF2B5EF4-FFF2-40B4-BE49-F238E27FC236}">
                    <a16:creationId xmlns:a16="http://schemas.microsoft.com/office/drawing/2014/main" id="{D4D9DDB9-AF41-2051-960A-DDDFAD84166D}"/>
                  </a:ext>
                </a:extLst>
              </p:cNvPr>
              <p:cNvSpPr/>
              <p:nvPr/>
            </p:nvSpPr>
            <p:spPr>
              <a:xfrm>
                <a:off x="4605680" y="5807344"/>
                <a:ext cx="53733" cy="53732"/>
              </a:xfrm>
              <a:custGeom>
                <a:avLst/>
                <a:gdLst>
                  <a:gd name="connsiteX0" fmla="*/ 0 w 53733"/>
                  <a:gd name="connsiteY0" fmla="*/ 0 h 53732"/>
                  <a:gd name="connsiteX1" fmla="*/ 53733 w 53733"/>
                  <a:gd name="connsiteY1" fmla="*/ 0 h 53732"/>
                  <a:gd name="connsiteX2" fmla="*/ 53733 w 53733"/>
                  <a:gd name="connsiteY2" fmla="*/ 53733 h 53732"/>
                  <a:gd name="connsiteX3" fmla="*/ 0 w 53733"/>
                  <a:gd name="connsiteY3" fmla="*/ 53733 h 537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733" h="53732">
                    <a:moveTo>
                      <a:pt x="0" y="0"/>
                    </a:moveTo>
                    <a:lnTo>
                      <a:pt x="53733" y="0"/>
                    </a:lnTo>
                    <a:lnTo>
                      <a:pt x="53733" y="53733"/>
                    </a:lnTo>
                    <a:lnTo>
                      <a:pt x="0" y="53733"/>
                    </a:lnTo>
                    <a:close/>
                  </a:path>
                </a:pathLst>
              </a:custGeom>
              <a:noFill/>
              <a:ln w="1718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19169" rtl="0" eaLnBrk="1" fontAlgn="auto" latinLnBrk="0" hangingPunct="0">
                  <a:lnSpc>
                    <a:spcPct val="90000"/>
                  </a:lnSpc>
                  <a:spcBef>
                    <a:spcPts val="225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4A86"/>
                  </a:solidFill>
                  <a:effectLst/>
                  <a:uLnTx/>
                  <a:uFillTx/>
                  <a:latin typeface="Intel Clear" panose="020B0704020203020204" pitchFamily="34" charset="0"/>
                  <a:ea typeface="Intel Clear Hans Light" panose="020B0404020203020204" pitchFamily="34" charset="-122"/>
                  <a:cs typeface="+mn-ea"/>
                  <a:sym typeface="Intel Clear" panose="020B0704020203020204" pitchFamily="34" charset="0"/>
                </a:endParaRPr>
              </a:p>
            </p:txBody>
          </p:sp>
          <p:sp>
            <p:nvSpPr>
              <p:cNvPr id="288" name="Freeform: Shape 440">
                <a:extLst>
                  <a:ext uri="{FF2B5EF4-FFF2-40B4-BE49-F238E27FC236}">
                    <a16:creationId xmlns:a16="http://schemas.microsoft.com/office/drawing/2014/main" id="{FF8EA1D5-8DD5-3BBE-C8D8-0A43F0BFC28A}"/>
                  </a:ext>
                </a:extLst>
              </p:cNvPr>
              <p:cNvSpPr/>
              <p:nvPr/>
            </p:nvSpPr>
            <p:spPr>
              <a:xfrm>
                <a:off x="4674645" y="5807344"/>
                <a:ext cx="53733" cy="53732"/>
              </a:xfrm>
              <a:custGeom>
                <a:avLst/>
                <a:gdLst>
                  <a:gd name="connsiteX0" fmla="*/ 0 w 53733"/>
                  <a:gd name="connsiteY0" fmla="*/ 0 h 53732"/>
                  <a:gd name="connsiteX1" fmla="*/ 53733 w 53733"/>
                  <a:gd name="connsiteY1" fmla="*/ 0 h 53732"/>
                  <a:gd name="connsiteX2" fmla="*/ 53733 w 53733"/>
                  <a:gd name="connsiteY2" fmla="*/ 53733 h 53732"/>
                  <a:gd name="connsiteX3" fmla="*/ 0 w 53733"/>
                  <a:gd name="connsiteY3" fmla="*/ 53733 h 537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733" h="53732">
                    <a:moveTo>
                      <a:pt x="0" y="0"/>
                    </a:moveTo>
                    <a:lnTo>
                      <a:pt x="53733" y="0"/>
                    </a:lnTo>
                    <a:lnTo>
                      <a:pt x="53733" y="53733"/>
                    </a:lnTo>
                    <a:lnTo>
                      <a:pt x="0" y="53733"/>
                    </a:lnTo>
                    <a:close/>
                  </a:path>
                </a:pathLst>
              </a:custGeom>
              <a:noFill/>
              <a:ln w="1718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19169" rtl="0" eaLnBrk="1" fontAlgn="auto" latinLnBrk="0" hangingPunct="0">
                  <a:lnSpc>
                    <a:spcPct val="90000"/>
                  </a:lnSpc>
                  <a:spcBef>
                    <a:spcPts val="225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4A86"/>
                  </a:solidFill>
                  <a:effectLst/>
                  <a:uLnTx/>
                  <a:uFillTx/>
                  <a:latin typeface="Intel Clear" panose="020B0704020203020204" pitchFamily="34" charset="0"/>
                  <a:ea typeface="Intel Clear Hans Light" panose="020B0404020203020204" pitchFamily="34" charset="-122"/>
                  <a:cs typeface="+mn-ea"/>
                  <a:sym typeface="Intel Clear" panose="020B0704020203020204" pitchFamily="34" charset="0"/>
                </a:endParaRPr>
              </a:p>
            </p:txBody>
          </p:sp>
          <p:sp>
            <p:nvSpPr>
              <p:cNvPr id="289" name="Freeform: Shape 441">
                <a:extLst>
                  <a:ext uri="{FF2B5EF4-FFF2-40B4-BE49-F238E27FC236}">
                    <a16:creationId xmlns:a16="http://schemas.microsoft.com/office/drawing/2014/main" id="{3752C908-B6F8-51FA-CD01-C665FE888974}"/>
                  </a:ext>
                </a:extLst>
              </p:cNvPr>
              <p:cNvSpPr/>
              <p:nvPr/>
            </p:nvSpPr>
            <p:spPr>
              <a:xfrm>
                <a:off x="4743644" y="5807344"/>
                <a:ext cx="53733" cy="53732"/>
              </a:xfrm>
              <a:custGeom>
                <a:avLst/>
                <a:gdLst>
                  <a:gd name="connsiteX0" fmla="*/ 0 w 53733"/>
                  <a:gd name="connsiteY0" fmla="*/ 0 h 53732"/>
                  <a:gd name="connsiteX1" fmla="*/ 53734 w 53733"/>
                  <a:gd name="connsiteY1" fmla="*/ 0 h 53732"/>
                  <a:gd name="connsiteX2" fmla="*/ 53734 w 53733"/>
                  <a:gd name="connsiteY2" fmla="*/ 53733 h 53732"/>
                  <a:gd name="connsiteX3" fmla="*/ 0 w 53733"/>
                  <a:gd name="connsiteY3" fmla="*/ 53733 h 537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733" h="53732">
                    <a:moveTo>
                      <a:pt x="0" y="0"/>
                    </a:moveTo>
                    <a:lnTo>
                      <a:pt x="53734" y="0"/>
                    </a:lnTo>
                    <a:lnTo>
                      <a:pt x="53734" y="53733"/>
                    </a:lnTo>
                    <a:lnTo>
                      <a:pt x="0" y="53733"/>
                    </a:lnTo>
                    <a:close/>
                  </a:path>
                </a:pathLst>
              </a:custGeom>
              <a:noFill/>
              <a:ln w="1718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19169" rtl="0" eaLnBrk="1" fontAlgn="auto" latinLnBrk="0" hangingPunct="0">
                  <a:lnSpc>
                    <a:spcPct val="90000"/>
                  </a:lnSpc>
                  <a:spcBef>
                    <a:spcPts val="225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4A86"/>
                  </a:solidFill>
                  <a:effectLst/>
                  <a:uLnTx/>
                  <a:uFillTx/>
                  <a:latin typeface="Intel Clear" panose="020B0704020203020204" pitchFamily="34" charset="0"/>
                  <a:ea typeface="Intel Clear Hans Light" panose="020B0404020203020204" pitchFamily="34" charset="-122"/>
                  <a:cs typeface="+mn-ea"/>
                  <a:sym typeface="Intel Clear" panose="020B0704020203020204" pitchFamily="34" charset="0"/>
                </a:endParaRPr>
              </a:p>
            </p:txBody>
          </p:sp>
          <p:sp>
            <p:nvSpPr>
              <p:cNvPr id="290" name="Freeform: Shape 442">
                <a:extLst>
                  <a:ext uri="{FF2B5EF4-FFF2-40B4-BE49-F238E27FC236}">
                    <a16:creationId xmlns:a16="http://schemas.microsoft.com/office/drawing/2014/main" id="{74A4CB93-91B1-5CE9-7B95-5D6B7A856E80}"/>
                  </a:ext>
                </a:extLst>
              </p:cNvPr>
              <p:cNvSpPr/>
              <p:nvPr/>
            </p:nvSpPr>
            <p:spPr>
              <a:xfrm>
                <a:off x="4467717" y="5877088"/>
                <a:ext cx="53733" cy="53732"/>
              </a:xfrm>
              <a:custGeom>
                <a:avLst/>
                <a:gdLst>
                  <a:gd name="connsiteX0" fmla="*/ 0 w 53733"/>
                  <a:gd name="connsiteY0" fmla="*/ 0 h 53732"/>
                  <a:gd name="connsiteX1" fmla="*/ 53733 w 53733"/>
                  <a:gd name="connsiteY1" fmla="*/ 0 h 53732"/>
                  <a:gd name="connsiteX2" fmla="*/ 53733 w 53733"/>
                  <a:gd name="connsiteY2" fmla="*/ 53733 h 53732"/>
                  <a:gd name="connsiteX3" fmla="*/ 0 w 53733"/>
                  <a:gd name="connsiteY3" fmla="*/ 53733 h 537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733" h="53732">
                    <a:moveTo>
                      <a:pt x="0" y="0"/>
                    </a:moveTo>
                    <a:lnTo>
                      <a:pt x="53733" y="0"/>
                    </a:lnTo>
                    <a:lnTo>
                      <a:pt x="53733" y="53733"/>
                    </a:lnTo>
                    <a:lnTo>
                      <a:pt x="0" y="53733"/>
                    </a:lnTo>
                    <a:close/>
                  </a:path>
                </a:pathLst>
              </a:custGeom>
              <a:noFill/>
              <a:ln w="1718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19169" rtl="0" eaLnBrk="1" fontAlgn="auto" latinLnBrk="0" hangingPunct="0">
                  <a:lnSpc>
                    <a:spcPct val="90000"/>
                  </a:lnSpc>
                  <a:spcBef>
                    <a:spcPts val="225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4A86"/>
                  </a:solidFill>
                  <a:effectLst/>
                  <a:uLnTx/>
                  <a:uFillTx/>
                  <a:latin typeface="Intel Clear" panose="020B0704020203020204" pitchFamily="34" charset="0"/>
                  <a:ea typeface="Intel Clear Hans Light" panose="020B0404020203020204" pitchFamily="34" charset="-122"/>
                  <a:cs typeface="+mn-ea"/>
                  <a:sym typeface="Intel Clear" panose="020B0704020203020204" pitchFamily="34" charset="0"/>
                </a:endParaRPr>
              </a:p>
            </p:txBody>
          </p:sp>
          <p:sp>
            <p:nvSpPr>
              <p:cNvPr id="291" name="Freeform: Shape 443">
                <a:extLst>
                  <a:ext uri="{FF2B5EF4-FFF2-40B4-BE49-F238E27FC236}">
                    <a16:creationId xmlns:a16="http://schemas.microsoft.com/office/drawing/2014/main" id="{B09784C1-BB07-A877-C58B-DCB381C569A8}"/>
                  </a:ext>
                </a:extLst>
              </p:cNvPr>
              <p:cNvSpPr/>
              <p:nvPr/>
            </p:nvSpPr>
            <p:spPr>
              <a:xfrm>
                <a:off x="4536716" y="5877088"/>
                <a:ext cx="53733" cy="53732"/>
              </a:xfrm>
              <a:custGeom>
                <a:avLst/>
                <a:gdLst>
                  <a:gd name="connsiteX0" fmla="*/ 0 w 53733"/>
                  <a:gd name="connsiteY0" fmla="*/ 0 h 53732"/>
                  <a:gd name="connsiteX1" fmla="*/ 53734 w 53733"/>
                  <a:gd name="connsiteY1" fmla="*/ 0 h 53732"/>
                  <a:gd name="connsiteX2" fmla="*/ 53734 w 53733"/>
                  <a:gd name="connsiteY2" fmla="*/ 53733 h 53732"/>
                  <a:gd name="connsiteX3" fmla="*/ 0 w 53733"/>
                  <a:gd name="connsiteY3" fmla="*/ 53733 h 537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733" h="53732">
                    <a:moveTo>
                      <a:pt x="0" y="0"/>
                    </a:moveTo>
                    <a:lnTo>
                      <a:pt x="53734" y="0"/>
                    </a:lnTo>
                    <a:lnTo>
                      <a:pt x="53734" y="53733"/>
                    </a:lnTo>
                    <a:lnTo>
                      <a:pt x="0" y="53733"/>
                    </a:lnTo>
                    <a:close/>
                  </a:path>
                </a:pathLst>
              </a:custGeom>
              <a:noFill/>
              <a:ln w="1718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19169" rtl="0" eaLnBrk="1" fontAlgn="auto" latinLnBrk="0" hangingPunct="0">
                  <a:lnSpc>
                    <a:spcPct val="90000"/>
                  </a:lnSpc>
                  <a:spcBef>
                    <a:spcPts val="225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4A86"/>
                  </a:solidFill>
                  <a:effectLst/>
                  <a:uLnTx/>
                  <a:uFillTx/>
                  <a:latin typeface="Intel Clear" panose="020B0704020203020204" pitchFamily="34" charset="0"/>
                  <a:ea typeface="Intel Clear Hans Light" panose="020B0404020203020204" pitchFamily="34" charset="-122"/>
                  <a:cs typeface="+mn-ea"/>
                  <a:sym typeface="Intel Clear" panose="020B0704020203020204" pitchFamily="34" charset="0"/>
                </a:endParaRPr>
              </a:p>
            </p:txBody>
          </p:sp>
          <p:sp>
            <p:nvSpPr>
              <p:cNvPr id="292" name="Freeform: Shape 444">
                <a:extLst>
                  <a:ext uri="{FF2B5EF4-FFF2-40B4-BE49-F238E27FC236}">
                    <a16:creationId xmlns:a16="http://schemas.microsoft.com/office/drawing/2014/main" id="{57D0A56F-EB90-008C-7665-82C88DC648E0}"/>
                  </a:ext>
                </a:extLst>
              </p:cNvPr>
              <p:cNvSpPr/>
              <p:nvPr/>
            </p:nvSpPr>
            <p:spPr>
              <a:xfrm>
                <a:off x="4605680" y="5877088"/>
                <a:ext cx="53733" cy="53732"/>
              </a:xfrm>
              <a:custGeom>
                <a:avLst/>
                <a:gdLst>
                  <a:gd name="connsiteX0" fmla="*/ 0 w 53733"/>
                  <a:gd name="connsiteY0" fmla="*/ 0 h 53732"/>
                  <a:gd name="connsiteX1" fmla="*/ 53733 w 53733"/>
                  <a:gd name="connsiteY1" fmla="*/ 0 h 53732"/>
                  <a:gd name="connsiteX2" fmla="*/ 53733 w 53733"/>
                  <a:gd name="connsiteY2" fmla="*/ 53733 h 53732"/>
                  <a:gd name="connsiteX3" fmla="*/ 0 w 53733"/>
                  <a:gd name="connsiteY3" fmla="*/ 53733 h 537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733" h="53732">
                    <a:moveTo>
                      <a:pt x="0" y="0"/>
                    </a:moveTo>
                    <a:lnTo>
                      <a:pt x="53733" y="0"/>
                    </a:lnTo>
                    <a:lnTo>
                      <a:pt x="53733" y="53733"/>
                    </a:lnTo>
                    <a:lnTo>
                      <a:pt x="0" y="53733"/>
                    </a:lnTo>
                    <a:close/>
                  </a:path>
                </a:pathLst>
              </a:custGeom>
              <a:noFill/>
              <a:ln w="1718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19169" rtl="0" eaLnBrk="1" fontAlgn="auto" latinLnBrk="0" hangingPunct="0">
                  <a:lnSpc>
                    <a:spcPct val="90000"/>
                  </a:lnSpc>
                  <a:spcBef>
                    <a:spcPts val="225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4A86"/>
                  </a:solidFill>
                  <a:effectLst/>
                  <a:uLnTx/>
                  <a:uFillTx/>
                  <a:latin typeface="Intel Clear" panose="020B0704020203020204" pitchFamily="34" charset="0"/>
                  <a:ea typeface="Intel Clear Hans Light" panose="020B0404020203020204" pitchFamily="34" charset="-122"/>
                  <a:cs typeface="+mn-ea"/>
                  <a:sym typeface="Intel Clear" panose="020B0704020203020204" pitchFamily="34" charset="0"/>
                </a:endParaRPr>
              </a:p>
            </p:txBody>
          </p:sp>
          <p:sp>
            <p:nvSpPr>
              <p:cNvPr id="293" name="Freeform: Shape 445">
                <a:extLst>
                  <a:ext uri="{FF2B5EF4-FFF2-40B4-BE49-F238E27FC236}">
                    <a16:creationId xmlns:a16="http://schemas.microsoft.com/office/drawing/2014/main" id="{2B0EE801-8EEB-D293-BEBF-B4D693C8F211}"/>
                  </a:ext>
                </a:extLst>
              </p:cNvPr>
              <p:cNvSpPr/>
              <p:nvPr/>
            </p:nvSpPr>
            <p:spPr>
              <a:xfrm>
                <a:off x="4674645" y="5877088"/>
                <a:ext cx="53733" cy="53732"/>
              </a:xfrm>
              <a:custGeom>
                <a:avLst/>
                <a:gdLst>
                  <a:gd name="connsiteX0" fmla="*/ 0 w 53733"/>
                  <a:gd name="connsiteY0" fmla="*/ 0 h 53732"/>
                  <a:gd name="connsiteX1" fmla="*/ 53733 w 53733"/>
                  <a:gd name="connsiteY1" fmla="*/ 0 h 53732"/>
                  <a:gd name="connsiteX2" fmla="*/ 53733 w 53733"/>
                  <a:gd name="connsiteY2" fmla="*/ 53733 h 53732"/>
                  <a:gd name="connsiteX3" fmla="*/ 0 w 53733"/>
                  <a:gd name="connsiteY3" fmla="*/ 53733 h 537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733" h="53732">
                    <a:moveTo>
                      <a:pt x="0" y="0"/>
                    </a:moveTo>
                    <a:lnTo>
                      <a:pt x="53733" y="0"/>
                    </a:lnTo>
                    <a:lnTo>
                      <a:pt x="53733" y="53733"/>
                    </a:lnTo>
                    <a:lnTo>
                      <a:pt x="0" y="53733"/>
                    </a:lnTo>
                    <a:close/>
                  </a:path>
                </a:pathLst>
              </a:custGeom>
              <a:noFill/>
              <a:ln w="1718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19169" rtl="0" eaLnBrk="1" fontAlgn="auto" latinLnBrk="0" hangingPunct="0">
                  <a:lnSpc>
                    <a:spcPct val="90000"/>
                  </a:lnSpc>
                  <a:spcBef>
                    <a:spcPts val="225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4A86"/>
                  </a:solidFill>
                  <a:effectLst/>
                  <a:uLnTx/>
                  <a:uFillTx/>
                  <a:latin typeface="Intel Clear" panose="020B0704020203020204" pitchFamily="34" charset="0"/>
                  <a:ea typeface="Intel Clear Hans Light" panose="020B0404020203020204" pitchFamily="34" charset="-122"/>
                  <a:cs typeface="+mn-ea"/>
                  <a:sym typeface="Intel Clear" panose="020B0704020203020204" pitchFamily="34" charset="0"/>
                </a:endParaRPr>
              </a:p>
            </p:txBody>
          </p:sp>
          <p:sp>
            <p:nvSpPr>
              <p:cNvPr id="294" name="Freeform: Shape 446">
                <a:extLst>
                  <a:ext uri="{FF2B5EF4-FFF2-40B4-BE49-F238E27FC236}">
                    <a16:creationId xmlns:a16="http://schemas.microsoft.com/office/drawing/2014/main" id="{EDDDCFCB-9320-2524-595C-E241F59CE3BB}"/>
                  </a:ext>
                </a:extLst>
              </p:cNvPr>
              <p:cNvSpPr/>
              <p:nvPr/>
            </p:nvSpPr>
            <p:spPr>
              <a:xfrm>
                <a:off x="4743644" y="5877088"/>
                <a:ext cx="53733" cy="53732"/>
              </a:xfrm>
              <a:custGeom>
                <a:avLst/>
                <a:gdLst>
                  <a:gd name="connsiteX0" fmla="*/ 0 w 53733"/>
                  <a:gd name="connsiteY0" fmla="*/ 0 h 53732"/>
                  <a:gd name="connsiteX1" fmla="*/ 53734 w 53733"/>
                  <a:gd name="connsiteY1" fmla="*/ 0 h 53732"/>
                  <a:gd name="connsiteX2" fmla="*/ 53734 w 53733"/>
                  <a:gd name="connsiteY2" fmla="*/ 53733 h 53732"/>
                  <a:gd name="connsiteX3" fmla="*/ 0 w 53733"/>
                  <a:gd name="connsiteY3" fmla="*/ 53733 h 537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733" h="53732">
                    <a:moveTo>
                      <a:pt x="0" y="0"/>
                    </a:moveTo>
                    <a:lnTo>
                      <a:pt x="53734" y="0"/>
                    </a:lnTo>
                    <a:lnTo>
                      <a:pt x="53734" y="53733"/>
                    </a:lnTo>
                    <a:lnTo>
                      <a:pt x="0" y="53733"/>
                    </a:lnTo>
                    <a:close/>
                  </a:path>
                </a:pathLst>
              </a:custGeom>
              <a:noFill/>
              <a:ln w="1718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19169" rtl="0" eaLnBrk="1" fontAlgn="auto" latinLnBrk="0" hangingPunct="0">
                  <a:lnSpc>
                    <a:spcPct val="90000"/>
                  </a:lnSpc>
                  <a:spcBef>
                    <a:spcPts val="225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4A86"/>
                  </a:solidFill>
                  <a:effectLst/>
                  <a:uLnTx/>
                  <a:uFillTx/>
                  <a:latin typeface="Intel Clear" panose="020B0704020203020204" pitchFamily="34" charset="0"/>
                  <a:ea typeface="Intel Clear Hans Light" panose="020B0404020203020204" pitchFamily="34" charset="-122"/>
                  <a:cs typeface="+mn-ea"/>
                  <a:sym typeface="Intel Clear" panose="020B0704020203020204" pitchFamily="34" charset="0"/>
                </a:endParaRPr>
              </a:p>
            </p:txBody>
          </p:sp>
        </p:grpSp>
        <p:grpSp>
          <p:nvGrpSpPr>
            <p:cNvPr id="224" name="Group 447">
              <a:extLst>
                <a:ext uri="{FF2B5EF4-FFF2-40B4-BE49-F238E27FC236}">
                  <a16:creationId xmlns:a16="http://schemas.microsoft.com/office/drawing/2014/main" id="{75976D4F-8CBF-F72A-F879-0D2C243267EF}"/>
                </a:ext>
              </a:extLst>
            </p:cNvPr>
            <p:cNvGrpSpPr/>
            <p:nvPr/>
          </p:nvGrpSpPr>
          <p:grpSpPr>
            <a:xfrm>
              <a:off x="9716743" y="1763655"/>
              <a:ext cx="326030" cy="337525"/>
              <a:chOff x="3453830" y="5596144"/>
              <a:chExt cx="326030" cy="337525"/>
            </a:xfrm>
          </p:grpSpPr>
          <p:sp>
            <p:nvSpPr>
              <p:cNvPr id="238" name="Freeform: Shape 448">
                <a:extLst>
                  <a:ext uri="{FF2B5EF4-FFF2-40B4-BE49-F238E27FC236}">
                    <a16:creationId xmlns:a16="http://schemas.microsoft.com/office/drawing/2014/main" id="{60D1FE00-3746-33B8-CC7C-59C06852F41A}"/>
                  </a:ext>
                </a:extLst>
              </p:cNvPr>
              <p:cNvSpPr/>
              <p:nvPr/>
            </p:nvSpPr>
            <p:spPr>
              <a:xfrm>
                <a:off x="3505630" y="5596144"/>
                <a:ext cx="44574" cy="44573"/>
              </a:xfrm>
              <a:custGeom>
                <a:avLst/>
                <a:gdLst>
                  <a:gd name="connsiteX0" fmla="*/ 44574 w 44574"/>
                  <a:gd name="connsiteY0" fmla="*/ 22287 h 44573"/>
                  <a:gd name="connsiteX1" fmla="*/ 22287 w 44574"/>
                  <a:gd name="connsiteY1" fmla="*/ 44574 h 44573"/>
                  <a:gd name="connsiteX2" fmla="*/ 0 w 44574"/>
                  <a:gd name="connsiteY2" fmla="*/ 22287 h 44573"/>
                  <a:gd name="connsiteX3" fmla="*/ 22287 w 44574"/>
                  <a:gd name="connsiteY3" fmla="*/ 0 h 44573"/>
                  <a:gd name="connsiteX4" fmla="*/ 44574 w 44574"/>
                  <a:gd name="connsiteY4" fmla="*/ 22287 h 445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574" h="44573">
                    <a:moveTo>
                      <a:pt x="44574" y="22287"/>
                    </a:moveTo>
                    <a:cubicBezTo>
                      <a:pt x="44574" y="34596"/>
                      <a:pt x="34596" y="44574"/>
                      <a:pt x="22287" y="44574"/>
                    </a:cubicBezTo>
                    <a:cubicBezTo>
                      <a:pt x="9978" y="44574"/>
                      <a:pt x="0" y="34596"/>
                      <a:pt x="0" y="22287"/>
                    </a:cubicBezTo>
                    <a:cubicBezTo>
                      <a:pt x="0" y="9978"/>
                      <a:pt x="9978" y="0"/>
                      <a:pt x="22287" y="0"/>
                    </a:cubicBezTo>
                    <a:cubicBezTo>
                      <a:pt x="34596" y="0"/>
                      <a:pt x="44574" y="9978"/>
                      <a:pt x="44574" y="22287"/>
                    </a:cubicBezTo>
                    <a:close/>
                  </a:path>
                </a:pathLst>
              </a:custGeom>
              <a:noFill/>
              <a:ln w="1718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19169" rtl="0" eaLnBrk="1" fontAlgn="auto" latinLnBrk="0" hangingPunct="0">
                  <a:lnSpc>
                    <a:spcPct val="90000"/>
                  </a:lnSpc>
                  <a:spcBef>
                    <a:spcPts val="225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4A86"/>
                  </a:solidFill>
                  <a:effectLst/>
                  <a:uLnTx/>
                  <a:uFillTx/>
                  <a:latin typeface="Intel Clear" panose="020B0704020203020204" pitchFamily="34" charset="0"/>
                  <a:ea typeface="Intel Clear Hans Light" panose="020B0404020203020204" pitchFamily="34" charset="-122"/>
                  <a:cs typeface="+mn-ea"/>
                  <a:sym typeface="Intel Clear" panose="020B0704020203020204" pitchFamily="34" charset="0"/>
                </a:endParaRPr>
              </a:p>
            </p:txBody>
          </p:sp>
          <p:sp>
            <p:nvSpPr>
              <p:cNvPr id="239" name="Freeform: Shape 449">
                <a:extLst>
                  <a:ext uri="{FF2B5EF4-FFF2-40B4-BE49-F238E27FC236}">
                    <a16:creationId xmlns:a16="http://schemas.microsoft.com/office/drawing/2014/main" id="{92C9DBC0-B4BB-66C9-B19D-33FDCC4ADE13}"/>
                  </a:ext>
                </a:extLst>
              </p:cNvPr>
              <p:cNvSpPr/>
              <p:nvPr/>
            </p:nvSpPr>
            <p:spPr>
              <a:xfrm>
                <a:off x="3629312" y="5596144"/>
                <a:ext cx="44574" cy="44573"/>
              </a:xfrm>
              <a:custGeom>
                <a:avLst/>
                <a:gdLst>
                  <a:gd name="connsiteX0" fmla="*/ 44574 w 44574"/>
                  <a:gd name="connsiteY0" fmla="*/ 22287 h 44573"/>
                  <a:gd name="connsiteX1" fmla="*/ 22287 w 44574"/>
                  <a:gd name="connsiteY1" fmla="*/ 44574 h 44573"/>
                  <a:gd name="connsiteX2" fmla="*/ 0 w 44574"/>
                  <a:gd name="connsiteY2" fmla="*/ 22287 h 44573"/>
                  <a:gd name="connsiteX3" fmla="*/ 22287 w 44574"/>
                  <a:gd name="connsiteY3" fmla="*/ 0 h 44573"/>
                  <a:gd name="connsiteX4" fmla="*/ 44574 w 44574"/>
                  <a:gd name="connsiteY4" fmla="*/ 22287 h 445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574" h="44573">
                    <a:moveTo>
                      <a:pt x="44574" y="22287"/>
                    </a:moveTo>
                    <a:cubicBezTo>
                      <a:pt x="44574" y="34596"/>
                      <a:pt x="34596" y="44574"/>
                      <a:pt x="22287" y="44574"/>
                    </a:cubicBezTo>
                    <a:cubicBezTo>
                      <a:pt x="9978" y="44574"/>
                      <a:pt x="0" y="34596"/>
                      <a:pt x="0" y="22287"/>
                    </a:cubicBezTo>
                    <a:cubicBezTo>
                      <a:pt x="0" y="9978"/>
                      <a:pt x="9979" y="0"/>
                      <a:pt x="22287" y="0"/>
                    </a:cubicBezTo>
                    <a:cubicBezTo>
                      <a:pt x="34596" y="0"/>
                      <a:pt x="44574" y="9978"/>
                      <a:pt x="44574" y="22287"/>
                    </a:cubicBezTo>
                    <a:close/>
                  </a:path>
                </a:pathLst>
              </a:custGeom>
              <a:noFill/>
              <a:ln w="1718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19169" rtl="0" eaLnBrk="1" fontAlgn="auto" latinLnBrk="0" hangingPunct="0">
                  <a:lnSpc>
                    <a:spcPct val="90000"/>
                  </a:lnSpc>
                  <a:spcBef>
                    <a:spcPts val="225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4A86"/>
                  </a:solidFill>
                  <a:effectLst/>
                  <a:uLnTx/>
                  <a:uFillTx/>
                  <a:latin typeface="Intel Clear" panose="020B0704020203020204" pitchFamily="34" charset="0"/>
                  <a:ea typeface="Intel Clear Hans Light" panose="020B0404020203020204" pitchFamily="34" charset="-122"/>
                  <a:cs typeface="+mn-ea"/>
                  <a:sym typeface="Intel Clear" panose="020B0704020203020204" pitchFamily="34" charset="0"/>
                </a:endParaRPr>
              </a:p>
            </p:txBody>
          </p:sp>
          <p:sp>
            <p:nvSpPr>
              <p:cNvPr id="240" name="Freeform: Shape 450">
                <a:extLst>
                  <a:ext uri="{FF2B5EF4-FFF2-40B4-BE49-F238E27FC236}">
                    <a16:creationId xmlns:a16="http://schemas.microsoft.com/office/drawing/2014/main" id="{0B59CD35-0B8C-BB29-A0A3-AD470727E953}"/>
                  </a:ext>
                </a:extLst>
              </p:cNvPr>
              <p:cNvSpPr/>
              <p:nvPr/>
            </p:nvSpPr>
            <p:spPr>
              <a:xfrm>
                <a:off x="3692577" y="5609882"/>
                <a:ext cx="44574" cy="44573"/>
              </a:xfrm>
              <a:custGeom>
                <a:avLst/>
                <a:gdLst>
                  <a:gd name="connsiteX0" fmla="*/ 44574 w 44574"/>
                  <a:gd name="connsiteY0" fmla="*/ 22287 h 44573"/>
                  <a:gd name="connsiteX1" fmla="*/ 22288 w 44574"/>
                  <a:gd name="connsiteY1" fmla="*/ 44574 h 44573"/>
                  <a:gd name="connsiteX2" fmla="*/ 1 w 44574"/>
                  <a:gd name="connsiteY2" fmla="*/ 22287 h 44573"/>
                  <a:gd name="connsiteX3" fmla="*/ 22288 w 44574"/>
                  <a:gd name="connsiteY3" fmla="*/ 0 h 44573"/>
                  <a:gd name="connsiteX4" fmla="*/ 44574 w 44574"/>
                  <a:gd name="connsiteY4" fmla="*/ 22287 h 445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574" h="44573">
                    <a:moveTo>
                      <a:pt x="44574" y="22287"/>
                    </a:moveTo>
                    <a:cubicBezTo>
                      <a:pt x="44574" y="34596"/>
                      <a:pt x="34596" y="44574"/>
                      <a:pt x="22288" y="44574"/>
                    </a:cubicBezTo>
                    <a:cubicBezTo>
                      <a:pt x="9979" y="44574"/>
                      <a:pt x="1" y="34596"/>
                      <a:pt x="1" y="22287"/>
                    </a:cubicBezTo>
                    <a:cubicBezTo>
                      <a:pt x="1" y="9978"/>
                      <a:pt x="9979" y="0"/>
                      <a:pt x="22288" y="0"/>
                    </a:cubicBezTo>
                    <a:cubicBezTo>
                      <a:pt x="34596" y="0"/>
                      <a:pt x="44574" y="9978"/>
                      <a:pt x="44574" y="22287"/>
                    </a:cubicBezTo>
                    <a:close/>
                  </a:path>
                </a:pathLst>
              </a:custGeom>
              <a:noFill/>
              <a:ln w="1718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19169" rtl="0" eaLnBrk="1" fontAlgn="auto" latinLnBrk="0" hangingPunct="0">
                  <a:lnSpc>
                    <a:spcPct val="90000"/>
                  </a:lnSpc>
                  <a:spcBef>
                    <a:spcPts val="225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4A86"/>
                  </a:solidFill>
                  <a:effectLst/>
                  <a:uLnTx/>
                  <a:uFillTx/>
                  <a:latin typeface="Intel Clear" panose="020B0704020203020204" pitchFamily="34" charset="0"/>
                  <a:ea typeface="Intel Clear Hans Light" panose="020B0404020203020204" pitchFamily="34" charset="-122"/>
                  <a:cs typeface="+mn-ea"/>
                  <a:sym typeface="Intel Clear" panose="020B0704020203020204" pitchFamily="34" charset="0"/>
                </a:endParaRPr>
              </a:p>
            </p:txBody>
          </p:sp>
          <p:sp>
            <p:nvSpPr>
              <p:cNvPr id="241" name="Freeform: Shape 451">
                <a:extLst>
                  <a:ext uri="{FF2B5EF4-FFF2-40B4-BE49-F238E27FC236}">
                    <a16:creationId xmlns:a16="http://schemas.microsoft.com/office/drawing/2014/main" id="{B5A0B6B0-66A5-DB3D-BBEF-D8E87448C2CE}"/>
                  </a:ext>
                </a:extLst>
              </p:cNvPr>
              <p:cNvSpPr/>
              <p:nvPr/>
            </p:nvSpPr>
            <p:spPr>
              <a:xfrm>
                <a:off x="3564791" y="5636884"/>
                <a:ext cx="44574" cy="44573"/>
              </a:xfrm>
              <a:custGeom>
                <a:avLst/>
                <a:gdLst>
                  <a:gd name="connsiteX0" fmla="*/ 44574 w 44574"/>
                  <a:gd name="connsiteY0" fmla="*/ 22287 h 44573"/>
                  <a:gd name="connsiteX1" fmla="*/ 22287 w 44574"/>
                  <a:gd name="connsiteY1" fmla="*/ 44574 h 44573"/>
                  <a:gd name="connsiteX2" fmla="*/ 0 w 44574"/>
                  <a:gd name="connsiteY2" fmla="*/ 22287 h 44573"/>
                  <a:gd name="connsiteX3" fmla="*/ 22287 w 44574"/>
                  <a:gd name="connsiteY3" fmla="*/ 0 h 44573"/>
                  <a:gd name="connsiteX4" fmla="*/ 44574 w 44574"/>
                  <a:gd name="connsiteY4" fmla="*/ 22287 h 445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574" h="44573">
                    <a:moveTo>
                      <a:pt x="44574" y="22287"/>
                    </a:moveTo>
                    <a:cubicBezTo>
                      <a:pt x="44574" y="34596"/>
                      <a:pt x="34596" y="44574"/>
                      <a:pt x="22287" y="44574"/>
                    </a:cubicBezTo>
                    <a:cubicBezTo>
                      <a:pt x="9978" y="44574"/>
                      <a:pt x="0" y="34596"/>
                      <a:pt x="0" y="22287"/>
                    </a:cubicBezTo>
                    <a:cubicBezTo>
                      <a:pt x="0" y="9978"/>
                      <a:pt x="9978" y="0"/>
                      <a:pt x="22287" y="0"/>
                    </a:cubicBezTo>
                    <a:cubicBezTo>
                      <a:pt x="34596" y="0"/>
                      <a:pt x="44574" y="9978"/>
                      <a:pt x="44574" y="22287"/>
                    </a:cubicBezTo>
                    <a:close/>
                  </a:path>
                </a:pathLst>
              </a:custGeom>
              <a:noFill/>
              <a:ln w="1718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19169" rtl="0" eaLnBrk="1" fontAlgn="auto" latinLnBrk="0" hangingPunct="0">
                  <a:lnSpc>
                    <a:spcPct val="90000"/>
                  </a:lnSpc>
                  <a:spcBef>
                    <a:spcPts val="225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4A86"/>
                  </a:solidFill>
                  <a:effectLst/>
                  <a:uLnTx/>
                  <a:uFillTx/>
                  <a:latin typeface="Intel Clear" panose="020B0704020203020204" pitchFamily="34" charset="0"/>
                  <a:ea typeface="Intel Clear Hans Light" panose="020B0404020203020204" pitchFamily="34" charset="-122"/>
                  <a:cs typeface="+mn-ea"/>
                  <a:sym typeface="Intel Clear" panose="020B0704020203020204" pitchFamily="34" charset="0"/>
                </a:endParaRPr>
              </a:p>
            </p:txBody>
          </p:sp>
          <p:sp>
            <p:nvSpPr>
              <p:cNvPr id="242" name="Freeform: Shape 452">
                <a:extLst>
                  <a:ext uri="{FF2B5EF4-FFF2-40B4-BE49-F238E27FC236}">
                    <a16:creationId xmlns:a16="http://schemas.microsoft.com/office/drawing/2014/main" id="{DA5603EE-410E-BC7A-B20C-E852FABC7A24}"/>
                  </a:ext>
                </a:extLst>
              </p:cNvPr>
              <p:cNvSpPr/>
              <p:nvPr/>
            </p:nvSpPr>
            <p:spPr>
              <a:xfrm>
                <a:off x="3538094" y="5682781"/>
                <a:ext cx="44574" cy="44573"/>
              </a:xfrm>
              <a:custGeom>
                <a:avLst/>
                <a:gdLst>
                  <a:gd name="connsiteX0" fmla="*/ 44574 w 44574"/>
                  <a:gd name="connsiteY0" fmla="*/ 22287 h 44573"/>
                  <a:gd name="connsiteX1" fmla="*/ 22287 w 44574"/>
                  <a:gd name="connsiteY1" fmla="*/ 44574 h 44573"/>
                  <a:gd name="connsiteX2" fmla="*/ 0 w 44574"/>
                  <a:gd name="connsiteY2" fmla="*/ 22287 h 44573"/>
                  <a:gd name="connsiteX3" fmla="*/ 22287 w 44574"/>
                  <a:gd name="connsiteY3" fmla="*/ 0 h 44573"/>
                  <a:gd name="connsiteX4" fmla="*/ 44574 w 44574"/>
                  <a:gd name="connsiteY4" fmla="*/ 22287 h 445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574" h="44573">
                    <a:moveTo>
                      <a:pt x="44574" y="22287"/>
                    </a:moveTo>
                    <a:cubicBezTo>
                      <a:pt x="44574" y="34596"/>
                      <a:pt x="34596" y="44574"/>
                      <a:pt x="22287" y="44574"/>
                    </a:cubicBezTo>
                    <a:cubicBezTo>
                      <a:pt x="9978" y="44574"/>
                      <a:pt x="0" y="34596"/>
                      <a:pt x="0" y="22287"/>
                    </a:cubicBezTo>
                    <a:cubicBezTo>
                      <a:pt x="0" y="9978"/>
                      <a:pt x="9978" y="0"/>
                      <a:pt x="22287" y="0"/>
                    </a:cubicBezTo>
                    <a:cubicBezTo>
                      <a:pt x="34596" y="0"/>
                      <a:pt x="44574" y="9978"/>
                      <a:pt x="44574" y="22287"/>
                    </a:cubicBezTo>
                    <a:close/>
                  </a:path>
                </a:pathLst>
              </a:custGeom>
              <a:noFill/>
              <a:ln w="1718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19169" rtl="0" eaLnBrk="1" fontAlgn="auto" latinLnBrk="0" hangingPunct="0">
                  <a:lnSpc>
                    <a:spcPct val="90000"/>
                  </a:lnSpc>
                  <a:spcBef>
                    <a:spcPts val="225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4A86"/>
                  </a:solidFill>
                  <a:effectLst/>
                  <a:uLnTx/>
                  <a:uFillTx/>
                  <a:latin typeface="Intel Clear" panose="020B0704020203020204" pitchFamily="34" charset="0"/>
                  <a:ea typeface="Intel Clear Hans Light" panose="020B0404020203020204" pitchFamily="34" charset="-122"/>
                  <a:cs typeface="+mn-ea"/>
                  <a:sym typeface="Intel Clear" panose="020B0704020203020204" pitchFamily="34" charset="0"/>
                </a:endParaRPr>
              </a:p>
            </p:txBody>
          </p:sp>
          <p:sp>
            <p:nvSpPr>
              <p:cNvPr id="243" name="Freeform: Shape 453">
                <a:extLst>
                  <a:ext uri="{FF2B5EF4-FFF2-40B4-BE49-F238E27FC236}">
                    <a16:creationId xmlns:a16="http://schemas.microsoft.com/office/drawing/2014/main" id="{0FDBE956-22B0-D217-9A1C-ECF751B72704}"/>
                  </a:ext>
                </a:extLst>
              </p:cNvPr>
              <p:cNvSpPr/>
              <p:nvPr/>
            </p:nvSpPr>
            <p:spPr>
              <a:xfrm>
                <a:off x="3600410" y="5682781"/>
                <a:ext cx="44574" cy="44573"/>
              </a:xfrm>
              <a:custGeom>
                <a:avLst/>
                <a:gdLst>
                  <a:gd name="connsiteX0" fmla="*/ 44574 w 44574"/>
                  <a:gd name="connsiteY0" fmla="*/ 22287 h 44573"/>
                  <a:gd name="connsiteX1" fmla="*/ 22287 w 44574"/>
                  <a:gd name="connsiteY1" fmla="*/ 44574 h 44573"/>
                  <a:gd name="connsiteX2" fmla="*/ 0 w 44574"/>
                  <a:gd name="connsiteY2" fmla="*/ 22287 h 44573"/>
                  <a:gd name="connsiteX3" fmla="*/ 22287 w 44574"/>
                  <a:gd name="connsiteY3" fmla="*/ 0 h 44573"/>
                  <a:gd name="connsiteX4" fmla="*/ 44574 w 44574"/>
                  <a:gd name="connsiteY4" fmla="*/ 22287 h 445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574" h="44573">
                    <a:moveTo>
                      <a:pt x="44574" y="22287"/>
                    </a:moveTo>
                    <a:cubicBezTo>
                      <a:pt x="44574" y="34596"/>
                      <a:pt x="34596" y="44574"/>
                      <a:pt x="22287" y="44574"/>
                    </a:cubicBezTo>
                    <a:cubicBezTo>
                      <a:pt x="9978" y="44574"/>
                      <a:pt x="0" y="34596"/>
                      <a:pt x="0" y="22287"/>
                    </a:cubicBezTo>
                    <a:cubicBezTo>
                      <a:pt x="0" y="9978"/>
                      <a:pt x="9978" y="0"/>
                      <a:pt x="22287" y="0"/>
                    </a:cubicBezTo>
                    <a:cubicBezTo>
                      <a:pt x="34596" y="0"/>
                      <a:pt x="44574" y="9978"/>
                      <a:pt x="44574" y="22287"/>
                    </a:cubicBezTo>
                    <a:close/>
                  </a:path>
                </a:pathLst>
              </a:custGeom>
              <a:noFill/>
              <a:ln w="1718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19169" rtl="0" eaLnBrk="1" fontAlgn="auto" latinLnBrk="0" hangingPunct="0">
                  <a:lnSpc>
                    <a:spcPct val="90000"/>
                  </a:lnSpc>
                  <a:spcBef>
                    <a:spcPts val="225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4A86"/>
                  </a:solidFill>
                  <a:effectLst/>
                  <a:uLnTx/>
                  <a:uFillTx/>
                  <a:latin typeface="Intel Clear" panose="020B0704020203020204" pitchFamily="34" charset="0"/>
                  <a:ea typeface="Intel Clear Hans Light" panose="020B0404020203020204" pitchFamily="34" charset="-122"/>
                  <a:cs typeface="+mn-ea"/>
                  <a:sym typeface="Intel Clear" panose="020B0704020203020204" pitchFamily="34" charset="0"/>
                </a:endParaRPr>
              </a:p>
            </p:txBody>
          </p:sp>
          <p:sp>
            <p:nvSpPr>
              <p:cNvPr id="244" name="Freeform: Shape 454">
                <a:extLst>
                  <a:ext uri="{FF2B5EF4-FFF2-40B4-BE49-F238E27FC236}">
                    <a16:creationId xmlns:a16="http://schemas.microsoft.com/office/drawing/2014/main" id="{22C17419-EBB0-AD18-38A9-C97190FC5BDF}"/>
                  </a:ext>
                </a:extLst>
              </p:cNvPr>
              <p:cNvSpPr/>
              <p:nvPr/>
            </p:nvSpPr>
            <p:spPr>
              <a:xfrm>
                <a:off x="3658757" y="5658425"/>
                <a:ext cx="44574" cy="44573"/>
              </a:xfrm>
              <a:custGeom>
                <a:avLst/>
                <a:gdLst>
                  <a:gd name="connsiteX0" fmla="*/ 44574 w 44574"/>
                  <a:gd name="connsiteY0" fmla="*/ 22287 h 44573"/>
                  <a:gd name="connsiteX1" fmla="*/ 22287 w 44574"/>
                  <a:gd name="connsiteY1" fmla="*/ 44574 h 44573"/>
                  <a:gd name="connsiteX2" fmla="*/ 0 w 44574"/>
                  <a:gd name="connsiteY2" fmla="*/ 22287 h 44573"/>
                  <a:gd name="connsiteX3" fmla="*/ 22287 w 44574"/>
                  <a:gd name="connsiteY3" fmla="*/ 0 h 44573"/>
                  <a:gd name="connsiteX4" fmla="*/ 44574 w 44574"/>
                  <a:gd name="connsiteY4" fmla="*/ 22287 h 445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574" h="44573">
                    <a:moveTo>
                      <a:pt x="44574" y="22287"/>
                    </a:moveTo>
                    <a:cubicBezTo>
                      <a:pt x="44574" y="34596"/>
                      <a:pt x="34596" y="44574"/>
                      <a:pt x="22287" y="44574"/>
                    </a:cubicBezTo>
                    <a:cubicBezTo>
                      <a:pt x="9978" y="44574"/>
                      <a:pt x="0" y="34596"/>
                      <a:pt x="0" y="22287"/>
                    </a:cubicBezTo>
                    <a:cubicBezTo>
                      <a:pt x="0" y="9978"/>
                      <a:pt x="9979" y="0"/>
                      <a:pt x="22287" y="0"/>
                    </a:cubicBezTo>
                    <a:cubicBezTo>
                      <a:pt x="34596" y="0"/>
                      <a:pt x="44574" y="9978"/>
                      <a:pt x="44574" y="22287"/>
                    </a:cubicBezTo>
                    <a:close/>
                  </a:path>
                </a:pathLst>
              </a:custGeom>
              <a:noFill/>
              <a:ln w="1718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19169" rtl="0" eaLnBrk="1" fontAlgn="auto" latinLnBrk="0" hangingPunct="0">
                  <a:lnSpc>
                    <a:spcPct val="90000"/>
                  </a:lnSpc>
                  <a:spcBef>
                    <a:spcPts val="225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4A86"/>
                  </a:solidFill>
                  <a:effectLst/>
                  <a:uLnTx/>
                  <a:uFillTx/>
                  <a:latin typeface="Intel Clear" panose="020B0704020203020204" pitchFamily="34" charset="0"/>
                  <a:ea typeface="Intel Clear Hans Light" panose="020B0404020203020204" pitchFamily="34" charset="-122"/>
                  <a:cs typeface="+mn-ea"/>
                  <a:sym typeface="Intel Clear" panose="020B0704020203020204" pitchFamily="34" charset="0"/>
                </a:endParaRPr>
              </a:p>
            </p:txBody>
          </p:sp>
          <p:sp>
            <p:nvSpPr>
              <p:cNvPr id="245" name="Freeform: Shape 455">
                <a:extLst>
                  <a:ext uri="{FF2B5EF4-FFF2-40B4-BE49-F238E27FC236}">
                    <a16:creationId xmlns:a16="http://schemas.microsoft.com/office/drawing/2014/main" id="{CF7BFA49-0AF6-CC55-3239-87DCE39DF5A9}"/>
                  </a:ext>
                </a:extLst>
              </p:cNvPr>
              <p:cNvSpPr/>
              <p:nvPr/>
            </p:nvSpPr>
            <p:spPr>
              <a:xfrm>
                <a:off x="3735286" y="5685970"/>
                <a:ext cx="44574" cy="44573"/>
              </a:xfrm>
              <a:custGeom>
                <a:avLst/>
                <a:gdLst>
                  <a:gd name="connsiteX0" fmla="*/ 44574 w 44574"/>
                  <a:gd name="connsiteY0" fmla="*/ 22287 h 44573"/>
                  <a:gd name="connsiteX1" fmla="*/ 22287 w 44574"/>
                  <a:gd name="connsiteY1" fmla="*/ 44574 h 44573"/>
                  <a:gd name="connsiteX2" fmla="*/ 0 w 44574"/>
                  <a:gd name="connsiteY2" fmla="*/ 22287 h 44573"/>
                  <a:gd name="connsiteX3" fmla="*/ 22287 w 44574"/>
                  <a:gd name="connsiteY3" fmla="*/ 0 h 44573"/>
                  <a:gd name="connsiteX4" fmla="*/ 44574 w 44574"/>
                  <a:gd name="connsiteY4" fmla="*/ 22287 h 445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574" h="44573">
                    <a:moveTo>
                      <a:pt x="44574" y="22287"/>
                    </a:moveTo>
                    <a:cubicBezTo>
                      <a:pt x="44574" y="34596"/>
                      <a:pt x="34596" y="44574"/>
                      <a:pt x="22287" y="44574"/>
                    </a:cubicBezTo>
                    <a:cubicBezTo>
                      <a:pt x="9978" y="44574"/>
                      <a:pt x="0" y="34596"/>
                      <a:pt x="0" y="22287"/>
                    </a:cubicBezTo>
                    <a:cubicBezTo>
                      <a:pt x="0" y="9978"/>
                      <a:pt x="9979" y="0"/>
                      <a:pt x="22287" y="0"/>
                    </a:cubicBezTo>
                    <a:cubicBezTo>
                      <a:pt x="34596" y="0"/>
                      <a:pt x="44574" y="9978"/>
                      <a:pt x="44574" y="22287"/>
                    </a:cubicBezTo>
                    <a:close/>
                  </a:path>
                </a:pathLst>
              </a:custGeom>
              <a:noFill/>
              <a:ln w="1718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19169" rtl="0" eaLnBrk="1" fontAlgn="auto" latinLnBrk="0" hangingPunct="0">
                  <a:lnSpc>
                    <a:spcPct val="90000"/>
                  </a:lnSpc>
                  <a:spcBef>
                    <a:spcPts val="225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4A86"/>
                  </a:solidFill>
                  <a:effectLst/>
                  <a:uLnTx/>
                  <a:uFillTx/>
                  <a:latin typeface="Intel Clear" panose="020B0704020203020204" pitchFamily="34" charset="0"/>
                  <a:ea typeface="Intel Clear Hans Light" panose="020B0404020203020204" pitchFamily="34" charset="-122"/>
                  <a:cs typeface="+mn-ea"/>
                  <a:sym typeface="Intel Clear" panose="020B0704020203020204" pitchFamily="34" charset="0"/>
                </a:endParaRPr>
              </a:p>
            </p:txBody>
          </p:sp>
          <p:sp>
            <p:nvSpPr>
              <p:cNvPr id="246" name="Freeform: Shape 456">
                <a:extLst>
                  <a:ext uri="{FF2B5EF4-FFF2-40B4-BE49-F238E27FC236}">
                    <a16:creationId xmlns:a16="http://schemas.microsoft.com/office/drawing/2014/main" id="{719F56BB-B4EE-ADCB-F1F8-8750A37D48FB}"/>
                  </a:ext>
                </a:extLst>
              </p:cNvPr>
              <p:cNvSpPr/>
              <p:nvPr/>
            </p:nvSpPr>
            <p:spPr>
              <a:xfrm>
                <a:off x="3453830" y="5693806"/>
                <a:ext cx="44574" cy="44573"/>
              </a:xfrm>
              <a:custGeom>
                <a:avLst/>
                <a:gdLst>
                  <a:gd name="connsiteX0" fmla="*/ 44574 w 44574"/>
                  <a:gd name="connsiteY0" fmla="*/ 22287 h 44573"/>
                  <a:gd name="connsiteX1" fmla="*/ 22287 w 44574"/>
                  <a:gd name="connsiteY1" fmla="*/ 44574 h 44573"/>
                  <a:gd name="connsiteX2" fmla="*/ 0 w 44574"/>
                  <a:gd name="connsiteY2" fmla="*/ 22287 h 44573"/>
                  <a:gd name="connsiteX3" fmla="*/ 22287 w 44574"/>
                  <a:gd name="connsiteY3" fmla="*/ 0 h 44573"/>
                  <a:gd name="connsiteX4" fmla="*/ 44574 w 44574"/>
                  <a:gd name="connsiteY4" fmla="*/ 22287 h 445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574" h="44573">
                    <a:moveTo>
                      <a:pt x="44574" y="22287"/>
                    </a:moveTo>
                    <a:cubicBezTo>
                      <a:pt x="44574" y="34596"/>
                      <a:pt x="34596" y="44574"/>
                      <a:pt x="22287" y="44574"/>
                    </a:cubicBezTo>
                    <a:cubicBezTo>
                      <a:pt x="9978" y="44574"/>
                      <a:pt x="0" y="34596"/>
                      <a:pt x="0" y="22287"/>
                    </a:cubicBezTo>
                    <a:cubicBezTo>
                      <a:pt x="0" y="9978"/>
                      <a:pt x="9978" y="0"/>
                      <a:pt x="22287" y="0"/>
                    </a:cubicBezTo>
                    <a:cubicBezTo>
                      <a:pt x="34596" y="0"/>
                      <a:pt x="44574" y="9978"/>
                      <a:pt x="44574" y="22287"/>
                    </a:cubicBezTo>
                    <a:close/>
                  </a:path>
                </a:pathLst>
              </a:custGeom>
              <a:noFill/>
              <a:ln w="1718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19169" rtl="0" eaLnBrk="1" fontAlgn="auto" latinLnBrk="0" hangingPunct="0">
                  <a:lnSpc>
                    <a:spcPct val="90000"/>
                  </a:lnSpc>
                  <a:spcBef>
                    <a:spcPts val="225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4A86"/>
                  </a:solidFill>
                  <a:effectLst/>
                  <a:uLnTx/>
                  <a:uFillTx/>
                  <a:latin typeface="Intel Clear" panose="020B0704020203020204" pitchFamily="34" charset="0"/>
                  <a:ea typeface="Intel Clear Hans Light" panose="020B0404020203020204" pitchFamily="34" charset="-122"/>
                  <a:cs typeface="+mn-ea"/>
                  <a:sym typeface="Intel Clear" panose="020B0704020203020204" pitchFamily="34" charset="0"/>
                </a:endParaRPr>
              </a:p>
            </p:txBody>
          </p:sp>
          <p:sp>
            <p:nvSpPr>
              <p:cNvPr id="247" name="Freeform: Shape 457">
                <a:extLst>
                  <a:ext uri="{FF2B5EF4-FFF2-40B4-BE49-F238E27FC236}">
                    <a16:creationId xmlns:a16="http://schemas.microsoft.com/office/drawing/2014/main" id="{97BCE461-91C9-104B-DD47-CE9D70CB24A6}"/>
                  </a:ext>
                </a:extLst>
              </p:cNvPr>
              <p:cNvSpPr/>
              <p:nvPr/>
            </p:nvSpPr>
            <p:spPr>
              <a:xfrm>
                <a:off x="3541181" y="5800457"/>
                <a:ext cx="44574" cy="44573"/>
              </a:xfrm>
              <a:custGeom>
                <a:avLst/>
                <a:gdLst>
                  <a:gd name="connsiteX0" fmla="*/ 44574 w 44574"/>
                  <a:gd name="connsiteY0" fmla="*/ 22287 h 44573"/>
                  <a:gd name="connsiteX1" fmla="*/ 22287 w 44574"/>
                  <a:gd name="connsiteY1" fmla="*/ 44574 h 44573"/>
                  <a:gd name="connsiteX2" fmla="*/ 0 w 44574"/>
                  <a:gd name="connsiteY2" fmla="*/ 22287 h 44573"/>
                  <a:gd name="connsiteX3" fmla="*/ 22287 w 44574"/>
                  <a:gd name="connsiteY3" fmla="*/ 0 h 44573"/>
                  <a:gd name="connsiteX4" fmla="*/ 44574 w 44574"/>
                  <a:gd name="connsiteY4" fmla="*/ 22287 h 445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574" h="44573">
                    <a:moveTo>
                      <a:pt x="44574" y="22287"/>
                    </a:moveTo>
                    <a:cubicBezTo>
                      <a:pt x="44574" y="34596"/>
                      <a:pt x="34596" y="44574"/>
                      <a:pt x="22287" y="44574"/>
                    </a:cubicBezTo>
                    <a:cubicBezTo>
                      <a:pt x="9978" y="44574"/>
                      <a:pt x="0" y="34596"/>
                      <a:pt x="0" y="22287"/>
                    </a:cubicBezTo>
                    <a:cubicBezTo>
                      <a:pt x="0" y="9978"/>
                      <a:pt x="9978" y="0"/>
                      <a:pt x="22287" y="0"/>
                    </a:cubicBezTo>
                    <a:cubicBezTo>
                      <a:pt x="34596" y="0"/>
                      <a:pt x="44574" y="9978"/>
                      <a:pt x="44574" y="22287"/>
                    </a:cubicBezTo>
                    <a:close/>
                  </a:path>
                </a:pathLst>
              </a:custGeom>
              <a:noFill/>
              <a:ln w="1718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19169" rtl="0" eaLnBrk="1" fontAlgn="auto" latinLnBrk="0" hangingPunct="0">
                  <a:lnSpc>
                    <a:spcPct val="90000"/>
                  </a:lnSpc>
                  <a:spcBef>
                    <a:spcPts val="225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4A86"/>
                  </a:solidFill>
                  <a:effectLst/>
                  <a:uLnTx/>
                  <a:uFillTx/>
                  <a:latin typeface="Intel Clear" panose="020B0704020203020204" pitchFamily="34" charset="0"/>
                  <a:ea typeface="Intel Clear Hans Light" panose="020B0404020203020204" pitchFamily="34" charset="-122"/>
                  <a:cs typeface="+mn-ea"/>
                  <a:sym typeface="Intel Clear" panose="020B0704020203020204" pitchFamily="34" charset="0"/>
                </a:endParaRPr>
              </a:p>
            </p:txBody>
          </p:sp>
          <p:sp>
            <p:nvSpPr>
              <p:cNvPr id="248" name="Freeform: Shape 458">
                <a:extLst>
                  <a:ext uri="{FF2B5EF4-FFF2-40B4-BE49-F238E27FC236}">
                    <a16:creationId xmlns:a16="http://schemas.microsoft.com/office/drawing/2014/main" id="{55680B2D-ED09-8105-6BB6-528DD70286C7}"/>
                  </a:ext>
                </a:extLst>
              </p:cNvPr>
              <p:cNvSpPr/>
              <p:nvPr/>
            </p:nvSpPr>
            <p:spPr>
              <a:xfrm>
                <a:off x="3588231" y="5772845"/>
                <a:ext cx="44574" cy="44573"/>
              </a:xfrm>
              <a:custGeom>
                <a:avLst/>
                <a:gdLst>
                  <a:gd name="connsiteX0" fmla="*/ 44574 w 44574"/>
                  <a:gd name="connsiteY0" fmla="*/ 22287 h 44573"/>
                  <a:gd name="connsiteX1" fmla="*/ 22287 w 44574"/>
                  <a:gd name="connsiteY1" fmla="*/ 44574 h 44573"/>
                  <a:gd name="connsiteX2" fmla="*/ 0 w 44574"/>
                  <a:gd name="connsiteY2" fmla="*/ 22287 h 44573"/>
                  <a:gd name="connsiteX3" fmla="*/ 22287 w 44574"/>
                  <a:gd name="connsiteY3" fmla="*/ 0 h 44573"/>
                  <a:gd name="connsiteX4" fmla="*/ 44574 w 44574"/>
                  <a:gd name="connsiteY4" fmla="*/ 22287 h 445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574" h="44573">
                    <a:moveTo>
                      <a:pt x="44574" y="22287"/>
                    </a:moveTo>
                    <a:cubicBezTo>
                      <a:pt x="44574" y="34596"/>
                      <a:pt x="34596" y="44574"/>
                      <a:pt x="22287" y="44574"/>
                    </a:cubicBezTo>
                    <a:cubicBezTo>
                      <a:pt x="9979" y="44574"/>
                      <a:pt x="0" y="34596"/>
                      <a:pt x="0" y="22287"/>
                    </a:cubicBezTo>
                    <a:cubicBezTo>
                      <a:pt x="0" y="9978"/>
                      <a:pt x="9979" y="0"/>
                      <a:pt x="22287" y="0"/>
                    </a:cubicBezTo>
                    <a:cubicBezTo>
                      <a:pt x="34596" y="0"/>
                      <a:pt x="44574" y="9978"/>
                      <a:pt x="44574" y="22287"/>
                    </a:cubicBezTo>
                    <a:close/>
                  </a:path>
                </a:pathLst>
              </a:custGeom>
              <a:noFill/>
              <a:ln w="1718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19169" rtl="0" eaLnBrk="1" fontAlgn="auto" latinLnBrk="0" hangingPunct="0">
                  <a:lnSpc>
                    <a:spcPct val="90000"/>
                  </a:lnSpc>
                  <a:spcBef>
                    <a:spcPts val="225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4A86"/>
                  </a:solidFill>
                  <a:effectLst/>
                  <a:uLnTx/>
                  <a:uFillTx/>
                  <a:latin typeface="Intel Clear" panose="020B0704020203020204" pitchFamily="34" charset="0"/>
                  <a:ea typeface="Intel Clear Hans Light" panose="020B0404020203020204" pitchFamily="34" charset="-122"/>
                  <a:cs typeface="+mn-ea"/>
                  <a:sym typeface="Intel Clear" panose="020B0704020203020204" pitchFamily="34" charset="0"/>
                </a:endParaRPr>
              </a:p>
            </p:txBody>
          </p:sp>
          <p:sp>
            <p:nvSpPr>
              <p:cNvPr id="249" name="Freeform: Shape 459">
                <a:extLst>
                  <a:ext uri="{FF2B5EF4-FFF2-40B4-BE49-F238E27FC236}">
                    <a16:creationId xmlns:a16="http://schemas.microsoft.com/office/drawing/2014/main" id="{4C9F67C5-6C1D-DEE0-EE83-87770D61804A}"/>
                  </a:ext>
                </a:extLst>
              </p:cNvPr>
              <p:cNvSpPr/>
              <p:nvPr/>
            </p:nvSpPr>
            <p:spPr>
              <a:xfrm>
                <a:off x="3695325" y="5818979"/>
                <a:ext cx="44574" cy="44573"/>
              </a:xfrm>
              <a:custGeom>
                <a:avLst/>
                <a:gdLst>
                  <a:gd name="connsiteX0" fmla="*/ 44574 w 44574"/>
                  <a:gd name="connsiteY0" fmla="*/ 22287 h 44573"/>
                  <a:gd name="connsiteX1" fmla="*/ 22287 w 44574"/>
                  <a:gd name="connsiteY1" fmla="*/ 44574 h 44573"/>
                  <a:gd name="connsiteX2" fmla="*/ 0 w 44574"/>
                  <a:gd name="connsiteY2" fmla="*/ 22287 h 44573"/>
                  <a:gd name="connsiteX3" fmla="*/ 22287 w 44574"/>
                  <a:gd name="connsiteY3" fmla="*/ 0 h 44573"/>
                  <a:gd name="connsiteX4" fmla="*/ 44574 w 44574"/>
                  <a:gd name="connsiteY4" fmla="*/ 22287 h 445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574" h="44573">
                    <a:moveTo>
                      <a:pt x="44574" y="22287"/>
                    </a:moveTo>
                    <a:cubicBezTo>
                      <a:pt x="44574" y="34596"/>
                      <a:pt x="34596" y="44574"/>
                      <a:pt x="22287" y="44574"/>
                    </a:cubicBezTo>
                    <a:cubicBezTo>
                      <a:pt x="9978" y="44574"/>
                      <a:pt x="0" y="34596"/>
                      <a:pt x="0" y="22287"/>
                    </a:cubicBezTo>
                    <a:cubicBezTo>
                      <a:pt x="0" y="9978"/>
                      <a:pt x="9979" y="0"/>
                      <a:pt x="22287" y="0"/>
                    </a:cubicBezTo>
                    <a:cubicBezTo>
                      <a:pt x="34596" y="0"/>
                      <a:pt x="44574" y="9978"/>
                      <a:pt x="44574" y="22287"/>
                    </a:cubicBezTo>
                    <a:close/>
                  </a:path>
                </a:pathLst>
              </a:custGeom>
              <a:noFill/>
              <a:ln w="1718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19169" rtl="0" eaLnBrk="1" fontAlgn="auto" latinLnBrk="0" hangingPunct="0">
                  <a:lnSpc>
                    <a:spcPct val="90000"/>
                  </a:lnSpc>
                  <a:spcBef>
                    <a:spcPts val="225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4A86"/>
                  </a:solidFill>
                  <a:effectLst/>
                  <a:uLnTx/>
                  <a:uFillTx/>
                  <a:latin typeface="Intel Clear" panose="020B0704020203020204" pitchFamily="34" charset="0"/>
                  <a:ea typeface="Intel Clear Hans Light" panose="020B0404020203020204" pitchFamily="34" charset="-122"/>
                  <a:cs typeface="+mn-ea"/>
                  <a:sym typeface="Intel Clear" panose="020B0704020203020204" pitchFamily="34" charset="0"/>
                </a:endParaRPr>
              </a:p>
            </p:txBody>
          </p:sp>
          <p:sp>
            <p:nvSpPr>
              <p:cNvPr id="250" name="Freeform: Shape 460">
                <a:extLst>
                  <a:ext uri="{FF2B5EF4-FFF2-40B4-BE49-F238E27FC236}">
                    <a16:creationId xmlns:a16="http://schemas.microsoft.com/office/drawing/2014/main" id="{F4C809D9-C42C-6B1E-9611-35EE0FE88EEB}"/>
                  </a:ext>
                </a:extLst>
              </p:cNvPr>
              <p:cNvSpPr/>
              <p:nvPr/>
            </p:nvSpPr>
            <p:spPr>
              <a:xfrm>
                <a:off x="3695970" y="5889096"/>
                <a:ext cx="44574" cy="44573"/>
              </a:xfrm>
              <a:custGeom>
                <a:avLst/>
                <a:gdLst>
                  <a:gd name="connsiteX0" fmla="*/ 44574 w 44574"/>
                  <a:gd name="connsiteY0" fmla="*/ 22287 h 44573"/>
                  <a:gd name="connsiteX1" fmla="*/ 22288 w 44574"/>
                  <a:gd name="connsiteY1" fmla="*/ 44574 h 44573"/>
                  <a:gd name="connsiteX2" fmla="*/ 1 w 44574"/>
                  <a:gd name="connsiteY2" fmla="*/ 22287 h 44573"/>
                  <a:gd name="connsiteX3" fmla="*/ 22288 w 44574"/>
                  <a:gd name="connsiteY3" fmla="*/ 0 h 44573"/>
                  <a:gd name="connsiteX4" fmla="*/ 44574 w 44574"/>
                  <a:gd name="connsiteY4" fmla="*/ 22287 h 445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574" h="44573">
                    <a:moveTo>
                      <a:pt x="44574" y="22287"/>
                    </a:moveTo>
                    <a:cubicBezTo>
                      <a:pt x="44574" y="34596"/>
                      <a:pt x="34596" y="44574"/>
                      <a:pt x="22288" y="44574"/>
                    </a:cubicBezTo>
                    <a:cubicBezTo>
                      <a:pt x="9979" y="44574"/>
                      <a:pt x="1" y="34596"/>
                      <a:pt x="1" y="22287"/>
                    </a:cubicBezTo>
                    <a:cubicBezTo>
                      <a:pt x="1" y="9978"/>
                      <a:pt x="9979" y="0"/>
                      <a:pt x="22288" y="0"/>
                    </a:cubicBezTo>
                    <a:cubicBezTo>
                      <a:pt x="34596" y="0"/>
                      <a:pt x="44574" y="9978"/>
                      <a:pt x="44574" y="22287"/>
                    </a:cubicBezTo>
                    <a:close/>
                  </a:path>
                </a:pathLst>
              </a:custGeom>
              <a:noFill/>
              <a:ln w="1718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19169" rtl="0" eaLnBrk="1" fontAlgn="auto" latinLnBrk="0" hangingPunct="0">
                  <a:lnSpc>
                    <a:spcPct val="90000"/>
                  </a:lnSpc>
                  <a:spcBef>
                    <a:spcPts val="225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4A86"/>
                  </a:solidFill>
                  <a:effectLst/>
                  <a:uLnTx/>
                  <a:uFillTx/>
                  <a:latin typeface="Intel Clear" panose="020B0704020203020204" pitchFamily="34" charset="0"/>
                  <a:ea typeface="Intel Clear Hans Light" panose="020B0404020203020204" pitchFamily="34" charset="-122"/>
                  <a:cs typeface="+mn-ea"/>
                  <a:sym typeface="Intel Clear" panose="020B0704020203020204" pitchFamily="34" charset="0"/>
                </a:endParaRPr>
              </a:p>
            </p:txBody>
          </p:sp>
          <p:sp>
            <p:nvSpPr>
              <p:cNvPr id="251" name="Freeform: Shape 461">
                <a:extLst>
                  <a:ext uri="{FF2B5EF4-FFF2-40B4-BE49-F238E27FC236}">
                    <a16:creationId xmlns:a16="http://schemas.microsoft.com/office/drawing/2014/main" id="{951D59C2-E6A5-B993-6CC4-E1EC418107C5}"/>
                  </a:ext>
                </a:extLst>
              </p:cNvPr>
              <p:cNvSpPr/>
              <p:nvPr/>
            </p:nvSpPr>
            <p:spPr>
              <a:xfrm>
                <a:off x="3628192" y="5889096"/>
                <a:ext cx="44574" cy="44573"/>
              </a:xfrm>
              <a:custGeom>
                <a:avLst/>
                <a:gdLst>
                  <a:gd name="connsiteX0" fmla="*/ 44574 w 44574"/>
                  <a:gd name="connsiteY0" fmla="*/ 22287 h 44573"/>
                  <a:gd name="connsiteX1" fmla="*/ 22287 w 44574"/>
                  <a:gd name="connsiteY1" fmla="*/ 44574 h 44573"/>
                  <a:gd name="connsiteX2" fmla="*/ 0 w 44574"/>
                  <a:gd name="connsiteY2" fmla="*/ 22287 h 44573"/>
                  <a:gd name="connsiteX3" fmla="*/ 22287 w 44574"/>
                  <a:gd name="connsiteY3" fmla="*/ 0 h 44573"/>
                  <a:gd name="connsiteX4" fmla="*/ 44574 w 44574"/>
                  <a:gd name="connsiteY4" fmla="*/ 22287 h 445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574" h="44573">
                    <a:moveTo>
                      <a:pt x="44574" y="22287"/>
                    </a:moveTo>
                    <a:cubicBezTo>
                      <a:pt x="44574" y="34596"/>
                      <a:pt x="34596" y="44574"/>
                      <a:pt x="22287" y="44574"/>
                    </a:cubicBezTo>
                    <a:cubicBezTo>
                      <a:pt x="9978" y="44574"/>
                      <a:pt x="0" y="34596"/>
                      <a:pt x="0" y="22287"/>
                    </a:cubicBezTo>
                    <a:cubicBezTo>
                      <a:pt x="0" y="9978"/>
                      <a:pt x="9979" y="0"/>
                      <a:pt x="22287" y="0"/>
                    </a:cubicBezTo>
                    <a:cubicBezTo>
                      <a:pt x="34596" y="0"/>
                      <a:pt x="44574" y="9978"/>
                      <a:pt x="44574" y="22287"/>
                    </a:cubicBezTo>
                    <a:close/>
                  </a:path>
                </a:pathLst>
              </a:custGeom>
              <a:noFill/>
              <a:ln w="1718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19169" rtl="0" eaLnBrk="1" fontAlgn="auto" latinLnBrk="0" hangingPunct="0">
                  <a:lnSpc>
                    <a:spcPct val="90000"/>
                  </a:lnSpc>
                  <a:spcBef>
                    <a:spcPts val="225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4A86"/>
                  </a:solidFill>
                  <a:effectLst/>
                  <a:uLnTx/>
                  <a:uFillTx/>
                  <a:latin typeface="Intel Clear" panose="020B0704020203020204" pitchFamily="34" charset="0"/>
                  <a:ea typeface="Intel Clear Hans Light" panose="020B0404020203020204" pitchFamily="34" charset="-122"/>
                  <a:cs typeface="+mn-ea"/>
                  <a:sym typeface="Intel Clear" panose="020B0704020203020204" pitchFamily="34" charset="0"/>
                </a:endParaRPr>
              </a:p>
            </p:txBody>
          </p:sp>
          <p:sp>
            <p:nvSpPr>
              <p:cNvPr id="252" name="Freeform: Shape 462">
                <a:extLst>
                  <a:ext uri="{FF2B5EF4-FFF2-40B4-BE49-F238E27FC236}">
                    <a16:creationId xmlns:a16="http://schemas.microsoft.com/office/drawing/2014/main" id="{89DDDFB4-8DAB-1B30-A85C-F1E07A044D1B}"/>
                  </a:ext>
                </a:extLst>
              </p:cNvPr>
              <p:cNvSpPr/>
              <p:nvPr/>
            </p:nvSpPr>
            <p:spPr>
              <a:xfrm>
                <a:off x="3505223" y="5889096"/>
                <a:ext cx="44574" cy="44573"/>
              </a:xfrm>
              <a:custGeom>
                <a:avLst/>
                <a:gdLst>
                  <a:gd name="connsiteX0" fmla="*/ 44574 w 44574"/>
                  <a:gd name="connsiteY0" fmla="*/ 22287 h 44573"/>
                  <a:gd name="connsiteX1" fmla="*/ 22287 w 44574"/>
                  <a:gd name="connsiteY1" fmla="*/ 44574 h 44573"/>
                  <a:gd name="connsiteX2" fmla="*/ 0 w 44574"/>
                  <a:gd name="connsiteY2" fmla="*/ 22287 h 44573"/>
                  <a:gd name="connsiteX3" fmla="*/ 22287 w 44574"/>
                  <a:gd name="connsiteY3" fmla="*/ 0 h 44573"/>
                  <a:gd name="connsiteX4" fmla="*/ 44574 w 44574"/>
                  <a:gd name="connsiteY4" fmla="*/ 22287 h 445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574" h="44573">
                    <a:moveTo>
                      <a:pt x="44574" y="22287"/>
                    </a:moveTo>
                    <a:cubicBezTo>
                      <a:pt x="44574" y="34596"/>
                      <a:pt x="34596" y="44574"/>
                      <a:pt x="22287" y="44574"/>
                    </a:cubicBezTo>
                    <a:cubicBezTo>
                      <a:pt x="9978" y="44574"/>
                      <a:pt x="0" y="34596"/>
                      <a:pt x="0" y="22287"/>
                    </a:cubicBezTo>
                    <a:cubicBezTo>
                      <a:pt x="0" y="9978"/>
                      <a:pt x="9978" y="0"/>
                      <a:pt x="22287" y="0"/>
                    </a:cubicBezTo>
                    <a:cubicBezTo>
                      <a:pt x="34596" y="0"/>
                      <a:pt x="44574" y="9978"/>
                      <a:pt x="44574" y="22287"/>
                    </a:cubicBezTo>
                    <a:close/>
                  </a:path>
                </a:pathLst>
              </a:custGeom>
              <a:noFill/>
              <a:ln w="1718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19169" rtl="0" eaLnBrk="1" fontAlgn="auto" latinLnBrk="0" hangingPunct="0">
                  <a:lnSpc>
                    <a:spcPct val="90000"/>
                  </a:lnSpc>
                  <a:spcBef>
                    <a:spcPts val="225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4A86"/>
                  </a:solidFill>
                  <a:effectLst/>
                  <a:uLnTx/>
                  <a:uFillTx/>
                  <a:latin typeface="Intel Clear" panose="020B0704020203020204" pitchFamily="34" charset="0"/>
                  <a:ea typeface="Intel Clear Hans Light" panose="020B0404020203020204" pitchFamily="34" charset="-122"/>
                  <a:cs typeface="+mn-ea"/>
                  <a:sym typeface="Intel Clear" panose="020B0704020203020204" pitchFamily="34" charset="0"/>
                </a:endParaRPr>
              </a:p>
            </p:txBody>
          </p:sp>
          <p:sp>
            <p:nvSpPr>
              <p:cNvPr id="253" name="Freeform: Shape 463">
                <a:extLst>
                  <a:ext uri="{FF2B5EF4-FFF2-40B4-BE49-F238E27FC236}">
                    <a16:creationId xmlns:a16="http://schemas.microsoft.com/office/drawing/2014/main" id="{5BA99929-6DB0-2C1D-3929-314DEED74929}"/>
                  </a:ext>
                </a:extLst>
              </p:cNvPr>
              <p:cNvSpPr/>
              <p:nvPr/>
            </p:nvSpPr>
            <p:spPr>
              <a:xfrm>
                <a:off x="3527917" y="5640752"/>
                <a:ext cx="3392" cy="249090"/>
              </a:xfrm>
              <a:custGeom>
                <a:avLst/>
                <a:gdLst>
                  <a:gd name="connsiteX0" fmla="*/ 0 w 3392"/>
                  <a:gd name="connsiteY0" fmla="*/ 0 h 249090"/>
                  <a:gd name="connsiteX1" fmla="*/ 0 w 3392"/>
                  <a:gd name="connsiteY1" fmla="*/ 249091 h 2490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392" h="249090">
                    <a:moveTo>
                      <a:pt x="0" y="0"/>
                    </a:moveTo>
                    <a:lnTo>
                      <a:pt x="0" y="249091"/>
                    </a:lnTo>
                  </a:path>
                </a:pathLst>
              </a:custGeom>
              <a:ln w="1718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19169" rtl="0" eaLnBrk="1" fontAlgn="auto" latinLnBrk="0" hangingPunct="0">
                  <a:lnSpc>
                    <a:spcPct val="90000"/>
                  </a:lnSpc>
                  <a:spcBef>
                    <a:spcPts val="225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4A86"/>
                  </a:solidFill>
                  <a:effectLst/>
                  <a:uLnTx/>
                  <a:uFillTx/>
                  <a:latin typeface="Intel Clear" panose="020B0704020203020204" pitchFamily="34" charset="0"/>
                  <a:ea typeface="Intel Clear Hans Light" panose="020B0404020203020204" pitchFamily="34" charset="-122"/>
                  <a:cs typeface="+mn-ea"/>
                  <a:sym typeface="Intel Clear" panose="020B0704020203020204" pitchFamily="34" charset="0"/>
                </a:endParaRPr>
              </a:p>
            </p:txBody>
          </p:sp>
          <p:sp>
            <p:nvSpPr>
              <p:cNvPr id="254" name="Freeform: Shape 464">
                <a:extLst>
                  <a:ext uri="{FF2B5EF4-FFF2-40B4-BE49-F238E27FC236}">
                    <a16:creationId xmlns:a16="http://schemas.microsoft.com/office/drawing/2014/main" id="{EE7711AD-65F9-4BFB-047B-7087087F8010}"/>
                  </a:ext>
                </a:extLst>
              </p:cNvPr>
              <p:cNvSpPr/>
              <p:nvPr/>
            </p:nvSpPr>
            <p:spPr>
              <a:xfrm>
                <a:off x="3650479" y="5640752"/>
                <a:ext cx="3392" cy="248310"/>
              </a:xfrm>
              <a:custGeom>
                <a:avLst/>
                <a:gdLst>
                  <a:gd name="connsiteX0" fmla="*/ 0 w 3392"/>
                  <a:gd name="connsiteY0" fmla="*/ 248311 h 248310"/>
                  <a:gd name="connsiteX1" fmla="*/ 0 w 3392"/>
                  <a:gd name="connsiteY1" fmla="*/ 0 h 2483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392" h="248310">
                    <a:moveTo>
                      <a:pt x="0" y="248311"/>
                    </a:moveTo>
                    <a:lnTo>
                      <a:pt x="0" y="0"/>
                    </a:lnTo>
                  </a:path>
                </a:pathLst>
              </a:custGeom>
              <a:ln w="1718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19169" rtl="0" eaLnBrk="1" fontAlgn="auto" latinLnBrk="0" hangingPunct="0">
                  <a:lnSpc>
                    <a:spcPct val="90000"/>
                  </a:lnSpc>
                  <a:spcBef>
                    <a:spcPts val="225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4A86"/>
                  </a:solidFill>
                  <a:effectLst/>
                  <a:uLnTx/>
                  <a:uFillTx/>
                  <a:latin typeface="Intel Clear" panose="020B0704020203020204" pitchFamily="34" charset="0"/>
                  <a:ea typeface="Intel Clear Hans Light" panose="020B0404020203020204" pitchFamily="34" charset="-122"/>
                  <a:cs typeface="+mn-ea"/>
                  <a:sym typeface="Intel Clear" panose="020B0704020203020204" pitchFamily="34" charset="0"/>
                </a:endParaRPr>
              </a:p>
            </p:txBody>
          </p:sp>
          <p:sp>
            <p:nvSpPr>
              <p:cNvPr id="255" name="Freeform: Shape 465">
                <a:extLst>
                  <a:ext uri="{FF2B5EF4-FFF2-40B4-BE49-F238E27FC236}">
                    <a16:creationId xmlns:a16="http://schemas.microsoft.com/office/drawing/2014/main" id="{CFD497E5-3362-501A-E291-BE8D1E6A020F}"/>
                  </a:ext>
                </a:extLst>
              </p:cNvPr>
              <p:cNvSpPr/>
              <p:nvPr/>
            </p:nvSpPr>
            <p:spPr>
              <a:xfrm>
                <a:off x="3650785" y="5654456"/>
                <a:ext cx="64079" cy="144678"/>
              </a:xfrm>
              <a:custGeom>
                <a:avLst/>
                <a:gdLst>
                  <a:gd name="connsiteX0" fmla="*/ 64080 w 64079"/>
                  <a:gd name="connsiteY0" fmla="*/ 0 h 144678"/>
                  <a:gd name="connsiteX1" fmla="*/ 64080 w 64079"/>
                  <a:gd name="connsiteY1" fmla="*/ 64317 h 144678"/>
                  <a:gd name="connsiteX2" fmla="*/ 0 w 64079"/>
                  <a:gd name="connsiteY2" fmla="*/ 144678 h 14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4079" h="144678">
                    <a:moveTo>
                      <a:pt x="64080" y="0"/>
                    </a:moveTo>
                    <a:lnTo>
                      <a:pt x="64080" y="64317"/>
                    </a:lnTo>
                    <a:lnTo>
                      <a:pt x="0" y="144678"/>
                    </a:lnTo>
                  </a:path>
                </a:pathLst>
              </a:custGeom>
              <a:noFill/>
              <a:ln w="1718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19169" rtl="0" eaLnBrk="1" fontAlgn="auto" latinLnBrk="0" hangingPunct="0">
                  <a:lnSpc>
                    <a:spcPct val="90000"/>
                  </a:lnSpc>
                  <a:spcBef>
                    <a:spcPts val="225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4A86"/>
                  </a:solidFill>
                  <a:effectLst/>
                  <a:uLnTx/>
                  <a:uFillTx/>
                  <a:latin typeface="Intel Clear" panose="020B0704020203020204" pitchFamily="34" charset="0"/>
                  <a:ea typeface="Intel Clear Hans Light" panose="020B0404020203020204" pitchFamily="34" charset="-122"/>
                  <a:cs typeface="+mn-ea"/>
                  <a:sym typeface="Intel Clear" panose="020B0704020203020204" pitchFamily="34" charset="0"/>
                </a:endParaRPr>
              </a:p>
            </p:txBody>
          </p:sp>
          <p:sp>
            <p:nvSpPr>
              <p:cNvPr id="256" name="Freeform: Shape 466">
                <a:extLst>
                  <a:ext uri="{FF2B5EF4-FFF2-40B4-BE49-F238E27FC236}">
                    <a16:creationId xmlns:a16="http://schemas.microsoft.com/office/drawing/2014/main" id="{EC2793FE-4B5E-244A-340C-1F4A7DADE4DD}"/>
                  </a:ext>
                </a:extLst>
              </p:cNvPr>
              <p:cNvSpPr/>
              <p:nvPr/>
            </p:nvSpPr>
            <p:spPr>
              <a:xfrm>
                <a:off x="3718868" y="5730544"/>
                <a:ext cx="38705" cy="160655"/>
              </a:xfrm>
              <a:custGeom>
                <a:avLst/>
                <a:gdLst>
                  <a:gd name="connsiteX0" fmla="*/ 38705 w 38705"/>
                  <a:gd name="connsiteY0" fmla="*/ 0 h 160655"/>
                  <a:gd name="connsiteX1" fmla="*/ 38705 w 38705"/>
                  <a:gd name="connsiteY1" fmla="*/ 121984 h 160655"/>
                  <a:gd name="connsiteX2" fmla="*/ 0 w 38705"/>
                  <a:gd name="connsiteY2" fmla="*/ 160656 h 1606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8705" h="160655">
                    <a:moveTo>
                      <a:pt x="38705" y="0"/>
                    </a:moveTo>
                    <a:lnTo>
                      <a:pt x="38705" y="121984"/>
                    </a:lnTo>
                    <a:lnTo>
                      <a:pt x="0" y="160656"/>
                    </a:lnTo>
                  </a:path>
                </a:pathLst>
              </a:custGeom>
              <a:noFill/>
              <a:ln w="1718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19169" rtl="0" eaLnBrk="1" fontAlgn="auto" latinLnBrk="0" hangingPunct="0">
                  <a:lnSpc>
                    <a:spcPct val="90000"/>
                  </a:lnSpc>
                  <a:spcBef>
                    <a:spcPts val="225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4A86"/>
                  </a:solidFill>
                  <a:effectLst/>
                  <a:uLnTx/>
                  <a:uFillTx/>
                  <a:latin typeface="Intel Clear" panose="020B0704020203020204" pitchFamily="34" charset="0"/>
                  <a:ea typeface="Intel Clear Hans Light" panose="020B0404020203020204" pitchFamily="34" charset="-122"/>
                  <a:cs typeface="+mn-ea"/>
                  <a:sym typeface="Intel Clear" panose="020B0704020203020204" pitchFamily="34" charset="0"/>
                </a:endParaRPr>
              </a:p>
            </p:txBody>
          </p:sp>
          <p:sp>
            <p:nvSpPr>
              <p:cNvPr id="257" name="Freeform: Shape 467">
                <a:extLst>
                  <a:ext uri="{FF2B5EF4-FFF2-40B4-BE49-F238E27FC236}">
                    <a16:creationId xmlns:a16="http://schemas.microsoft.com/office/drawing/2014/main" id="{2E98C1A5-9D09-A1C6-9A20-B04FF60F659C}"/>
                  </a:ext>
                </a:extLst>
              </p:cNvPr>
              <p:cNvSpPr/>
              <p:nvPr/>
            </p:nvSpPr>
            <p:spPr>
              <a:xfrm>
                <a:off x="3722158" y="5787363"/>
                <a:ext cx="34736" cy="34736"/>
              </a:xfrm>
              <a:custGeom>
                <a:avLst/>
                <a:gdLst>
                  <a:gd name="connsiteX0" fmla="*/ 34737 w 34736"/>
                  <a:gd name="connsiteY0" fmla="*/ 0 h 34736"/>
                  <a:gd name="connsiteX1" fmla="*/ 0 w 34736"/>
                  <a:gd name="connsiteY1" fmla="*/ 34736 h 347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4736" h="34736">
                    <a:moveTo>
                      <a:pt x="34737" y="0"/>
                    </a:moveTo>
                    <a:lnTo>
                      <a:pt x="0" y="34736"/>
                    </a:lnTo>
                  </a:path>
                </a:pathLst>
              </a:custGeom>
              <a:ln w="1718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19169" rtl="0" eaLnBrk="1" fontAlgn="auto" latinLnBrk="0" hangingPunct="0">
                  <a:lnSpc>
                    <a:spcPct val="90000"/>
                  </a:lnSpc>
                  <a:spcBef>
                    <a:spcPts val="225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4A86"/>
                  </a:solidFill>
                  <a:effectLst/>
                  <a:uLnTx/>
                  <a:uFillTx/>
                  <a:latin typeface="Intel Clear" panose="020B0704020203020204" pitchFamily="34" charset="0"/>
                  <a:ea typeface="Intel Clear Hans Light" panose="020B0404020203020204" pitchFamily="34" charset="-122"/>
                  <a:cs typeface="+mn-ea"/>
                  <a:sym typeface="Intel Clear" panose="020B0704020203020204" pitchFamily="34" charset="0"/>
                </a:endParaRPr>
              </a:p>
            </p:txBody>
          </p:sp>
          <p:sp>
            <p:nvSpPr>
              <p:cNvPr id="258" name="Freeform: Shape 468">
                <a:extLst>
                  <a:ext uri="{FF2B5EF4-FFF2-40B4-BE49-F238E27FC236}">
                    <a16:creationId xmlns:a16="http://schemas.microsoft.com/office/drawing/2014/main" id="{FE4E3485-EEAE-AF4E-6CB1-F09D0F0077F3}"/>
                  </a:ext>
                </a:extLst>
              </p:cNvPr>
              <p:cNvSpPr/>
              <p:nvPr/>
            </p:nvSpPr>
            <p:spPr>
              <a:xfrm>
                <a:off x="3717612" y="5747573"/>
                <a:ext cx="40639" cy="71406"/>
              </a:xfrm>
              <a:custGeom>
                <a:avLst/>
                <a:gdLst>
                  <a:gd name="connsiteX0" fmla="*/ 0 w 40639"/>
                  <a:gd name="connsiteY0" fmla="*/ 71406 h 71406"/>
                  <a:gd name="connsiteX1" fmla="*/ 0 w 40639"/>
                  <a:gd name="connsiteY1" fmla="*/ 40639 h 71406"/>
                  <a:gd name="connsiteX2" fmla="*/ 40639 w 40639"/>
                  <a:gd name="connsiteY2" fmla="*/ 0 h 714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0639" h="71406">
                    <a:moveTo>
                      <a:pt x="0" y="71406"/>
                    </a:moveTo>
                    <a:lnTo>
                      <a:pt x="0" y="40639"/>
                    </a:lnTo>
                    <a:lnTo>
                      <a:pt x="40639" y="0"/>
                    </a:lnTo>
                  </a:path>
                </a:pathLst>
              </a:custGeom>
              <a:noFill/>
              <a:ln w="1718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19169" rtl="0" eaLnBrk="1" fontAlgn="auto" latinLnBrk="0" hangingPunct="0">
                  <a:lnSpc>
                    <a:spcPct val="90000"/>
                  </a:lnSpc>
                  <a:spcBef>
                    <a:spcPts val="225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4A86"/>
                  </a:solidFill>
                  <a:effectLst/>
                  <a:uLnTx/>
                  <a:uFillTx/>
                  <a:latin typeface="Intel Clear" panose="020B0704020203020204" pitchFamily="34" charset="0"/>
                  <a:ea typeface="Intel Clear Hans Light" panose="020B0404020203020204" pitchFamily="34" charset="-122"/>
                  <a:cs typeface="+mn-ea"/>
                  <a:sym typeface="Intel Clear" panose="020B0704020203020204" pitchFamily="34" charset="0"/>
                </a:endParaRPr>
              </a:p>
            </p:txBody>
          </p:sp>
          <p:sp>
            <p:nvSpPr>
              <p:cNvPr id="259" name="Freeform: Shape 469">
                <a:extLst>
                  <a:ext uri="{FF2B5EF4-FFF2-40B4-BE49-F238E27FC236}">
                    <a16:creationId xmlns:a16="http://schemas.microsoft.com/office/drawing/2014/main" id="{07ABD8C9-082C-BDBC-8346-C761B2F90A6C}"/>
                  </a:ext>
                </a:extLst>
              </p:cNvPr>
              <p:cNvSpPr/>
              <p:nvPr/>
            </p:nvSpPr>
            <p:spPr>
              <a:xfrm>
                <a:off x="3681044" y="5702999"/>
                <a:ext cx="3392" cy="57769"/>
              </a:xfrm>
              <a:custGeom>
                <a:avLst/>
                <a:gdLst>
                  <a:gd name="connsiteX0" fmla="*/ 0 w 3392"/>
                  <a:gd name="connsiteY0" fmla="*/ 0 h 57769"/>
                  <a:gd name="connsiteX1" fmla="*/ 0 w 3392"/>
                  <a:gd name="connsiteY1" fmla="*/ 57770 h 577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392" h="57769">
                    <a:moveTo>
                      <a:pt x="0" y="0"/>
                    </a:moveTo>
                    <a:lnTo>
                      <a:pt x="0" y="57770"/>
                    </a:lnTo>
                  </a:path>
                </a:pathLst>
              </a:custGeom>
              <a:ln w="1718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19169" rtl="0" eaLnBrk="1" fontAlgn="auto" latinLnBrk="0" hangingPunct="0">
                  <a:lnSpc>
                    <a:spcPct val="90000"/>
                  </a:lnSpc>
                  <a:spcBef>
                    <a:spcPts val="225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4A86"/>
                  </a:solidFill>
                  <a:effectLst/>
                  <a:uLnTx/>
                  <a:uFillTx/>
                  <a:latin typeface="Intel Clear" panose="020B0704020203020204" pitchFamily="34" charset="0"/>
                  <a:ea typeface="Intel Clear Hans Light" panose="020B0404020203020204" pitchFamily="34" charset="-122"/>
                  <a:cs typeface="+mn-ea"/>
                  <a:sym typeface="Intel Clear" panose="020B0704020203020204" pitchFamily="34" charset="0"/>
                </a:endParaRPr>
              </a:p>
            </p:txBody>
          </p:sp>
          <p:sp>
            <p:nvSpPr>
              <p:cNvPr id="260" name="Freeform: Shape 470">
                <a:extLst>
                  <a:ext uri="{FF2B5EF4-FFF2-40B4-BE49-F238E27FC236}">
                    <a16:creationId xmlns:a16="http://schemas.microsoft.com/office/drawing/2014/main" id="{1C360A40-2995-7F9A-AD66-6B2B4498AEAC}"/>
                  </a:ext>
                </a:extLst>
              </p:cNvPr>
              <p:cNvSpPr/>
              <p:nvPr/>
            </p:nvSpPr>
            <p:spPr>
              <a:xfrm>
                <a:off x="3651395" y="5750049"/>
                <a:ext cx="39451" cy="104209"/>
              </a:xfrm>
              <a:custGeom>
                <a:avLst/>
                <a:gdLst>
                  <a:gd name="connsiteX0" fmla="*/ 39452 w 39451"/>
                  <a:gd name="connsiteY0" fmla="*/ 0 h 104209"/>
                  <a:gd name="connsiteX1" fmla="*/ 39452 w 39451"/>
                  <a:gd name="connsiteY1" fmla="*/ 64758 h 104209"/>
                  <a:gd name="connsiteX2" fmla="*/ 0 w 39451"/>
                  <a:gd name="connsiteY2" fmla="*/ 104209 h 104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9451" h="104209">
                    <a:moveTo>
                      <a:pt x="39452" y="0"/>
                    </a:moveTo>
                    <a:lnTo>
                      <a:pt x="39452" y="64758"/>
                    </a:lnTo>
                    <a:lnTo>
                      <a:pt x="0" y="104209"/>
                    </a:lnTo>
                  </a:path>
                </a:pathLst>
              </a:custGeom>
              <a:noFill/>
              <a:ln w="1718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19169" rtl="0" eaLnBrk="1" fontAlgn="auto" latinLnBrk="0" hangingPunct="0">
                  <a:lnSpc>
                    <a:spcPct val="90000"/>
                  </a:lnSpc>
                  <a:spcBef>
                    <a:spcPts val="225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4A86"/>
                  </a:solidFill>
                  <a:effectLst/>
                  <a:uLnTx/>
                  <a:uFillTx/>
                  <a:latin typeface="Intel Clear" panose="020B0704020203020204" pitchFamily="34" charset="0"/>
                  <a:ea typeface="Intel Clear Hans Light" panose="020B0404020203020204" pitchFamily="34" charset="-122"/>
                  <a:cs typeface="+mn-ea"/>
                  <a:sym typeface="Intel Clear" panose="020B0704020203020204" pitchFamily="34" charset="0"/>
                </a:endParaRPr>
              </a:p>
            </p:txBody>
          </p:sp>
          <p:sp>
            <p:nvSpPr>
              <p:cNvPr id="261" name="Freeform: Shape 471">
                <a:extLst>
                  <a:ext uri="{FF2B5EF4-FFF2-40B4-BE49-F238E27FC236}">
                    <a16:creationId xmlns:a16="http://schemas.microsoft.com/office/drawing/2014/main" id="{9967D32F-DF06-19C2-51A3-C59AFA392F15}"/>
                  </a:ext>
                </a:extLst>
              </p:cNvPr>
              <p:cNvSpPr/>
              <p:nvPr/>
            </p:nvSpPr>
            <p:spPr>
              <a:xfrm>
                <a:off x="3672767" y="5911383"/>
                <a:ext cx="23677" cy="3392"/>
              </a:xfrm>
              <a:custGeom>
                <a:avLst/>
                <a:gdLst>
                  <a:gd name="connsiteX0" fmla="*/ 23678 w 23677"/>
                  <a:gd name="connsiteY0" fmla="*/ 0 h 3392"/>
                  <a:gd name="connsiteX1" fmla="*/ 0 w 23677"/>
                  <a:gd name="connsiteY1" fmla="*/ 0 h 33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3677" h="3392">
                    <a:moveTo>
                      <a:pt x="23678" y="0"/>
                    </a:moveTo>
                    <a:lnTo>
                      <a:pt x="0" y="0"/>
                    </a:lnTo>
                  </a:path>
                </a:pathLst>
              </a:custGeom>
              <a:ln w="1718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19169" rtl="0" eaLnBrk="1" fontAlgn="auto" latinLnBrk="0" hangingPunct="0">
                  <a:lnSpc>
                    <a:spcPct val="90000"/>
                  </a:lnSpc>
                  <a:spcBef>
                    <a:spcPts val="225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4A86"/>
                  </a:solidFill>
                  <a:effectLst/>
                  <a:uLnTx/>
                  <a:uFillTx/>
                  <a:latin typeface="Intel Clear" panose="020B0704020203020204" pitchFamily="34" charset="0"/>
                  <a:ea typeface="Intel Clear Hans Light" panose="020B0404020203020204" pitchFamily="34" charset="-122"/>
                  <a:cs typeface="+mn-ea"/>
                  <a:sym typeface="Intel Clear" panose="020B0704020203020204" pitchFamily="34" charset="0"/>
                </a:endParaRPr>
              </a:p>
            </p:txBody>
          </p:sp>
          <p:sp>
            <p:nvSpPr>
              <p:cNvPr id="262" name="Freeform: Shape 472">
                <a:extLst>
                  <a:ext uri="{FF2B5EF4-FFF2-40B4-BE49-F238E27FC236}">
                    <a16:creationId xmlns:a16="http://schemas.microsoft.com/office/drawing/2014/main" id="{0E0FDFA1-0B37-DDA7-835D-88F139326A77}"/>
                  </a:ext>
                </a:extLst>
              </p:cNvPr>
              <p:cNvSpPr/>
              <p:nvPr/>
            </p:nvSpPr>
            <p:spPr>
              <a:xfrm>
                <a:off x="3549797" y="5911383"/>
                <a:ext cx="78395" cy="3392"/>
              </a:xfrm>
              <a:custGeom>
                <a:avLst/>
                <a:gdLst>
                  <a:gd name="connsiteX0" fmla="*/ 78395 w 78395"/>
                  <a:gd name="connsiteY0" fmla="*/ 0 h 3392"/>
                  <a:gd name="connsiteX1" fmla="*/ 0 w 78395"/>
                  <a:gd name="connsiteY1" fmla="*/ 0 h 33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8395" h="3392">
                    <a:moveTo>
                      <a:pt x="78395" y="0"/>
                    </a:moveTo>
                    <a:lnTo>
                      <a:pt x="0" y="0"/>
                    </a:lnTo>
                  </a:path>
                </a:pathLst>
              </a:custGeom>
              <a:ln w="1718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19169" rtl="0" eaLnBrk="1" fontAlgn="auto" latinLnBrk="0" hangingPunct="0">
                  <a:lnSpc>
                    <a:spcPct val="90000"/>
                  </a:lnSpc>
                  <a:spcBef>
                    <a:spcPts val="225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4A86"/>
                  </a:solidFill>
                  <a:effectLst/>
                  <a:uLnTx/>
                  <a:uFillTx/>
                  <a:latin typeface="Intel Clear" panose="020B0704020203020204" pitchFamily="34" charset="0"/>
                  <a:ea typeface="Intel Clear Hans Light" panose="020B0404020203020204" pitchFamily="34" charset="-122"/>
                  <a:cs typeface="+mn-ea"/>
                  <a:sym typeface="Intel Clear" panose="020B0704020203020204" pitchFamily="34" charset="0"/>
                </a:endParaRPr>
              </a:p>
            </p:txBody>
          </p:sp>
          <p:sp>
            <p:nvSpPr>
              <p:cNvPr id="263" name="Freeform: Shape 473">
                <a:extLst>
                  <a:ext uri="{FF2B5EF4-FFF2-40B4-BE49-F238E27FC236}">
                    <a16:creationId xmlns:a16="http://schemas.microsoft.com/office/drawing/2014/main" id="{F4689A4F-6EFB-9AA7-DED1-F7FA29141491}"/>
                  </a:ext>
                </a:extLst>
              </p:cNvPr>
              <p:cNvSpPr/>
              <p:nvPr/>
            </p:nvSpPr>
            <p:spPr>
              <a:xfrm>
                <a:off x="3530258" y="5845065"/>
                <a:ext cx="33210" cy="44946"/>
              </a:xfrm>
              <a:custGeom>
                <a:avLst/>
                <a:gdLst>
                  <a:gd name="connsiteX0" fmla="*/ 33210 w 33210"/>
                  <a:gd name="connsiteY0" fmla="*/ 0 h 44946"/>
                  <a:gd name="connsiteX1" fmla="*/ 33210 w 33210"/>
                  <a:gd name="connsiteY1" fmla="*/ 11737 h 44946"/>
                  <a:gd name="connsiteX2" fmla="*/ 0 w 33210"/>
                  <a:gd name="connsiteY2" fmla="*/ 44947 h 449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3210" h="44946">
                    <a:moveTo>
                      <a:pt x="33210" y="0"/>
                    </a:moveTo>
                    <a:lnTo>
                      <a:pt x="33210" y="11737"/>
                    </a:lnTo>
                    <a:lnTo>
                      <a:pt x="0" y="44947"/>
                    </a:lnTo>
                  </a:path>
                </a:pathLst>
              </a:custGeom>
              <a:noFill/>
              <a:ln w="1718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19169" rtl="0" eaLnBrk="1" fontAlgn="auto" latinLnBrk="0" hangingPunct="0">
                  <a:lnSpc>
                    <a:spcPct val="90000"/>
                  </a:lnSpc>
                  <a:spcBef>
                    <a:spcPts val="225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4A86"/>
                  </a:solidFill>
                  <a:effectLst/>
                  <a:uLnTx/>
                  <a:uFillTx/>
                  <a:latin typeface="Intel Clear" panose="020B0704020203020204" pitchFamily="34" charset="0"/>
                  <a:ea typeface="Intel Clear Hans Light" panose="020B0404020203020204" pitchFamily="34" charset="-122"/>
                  <a:cs typeface="+mn-ea"/>
                  <a:sym typeface="Intel Clear" panose="020B0704020203020204" pitchFamily="34" charset="0"/>
                </a:endParaRPr>
              </a:p>
            </p:txBody>
          </p:sp>
          <p:sp>
            <p:nvSpPr>
              <p:cNvPr id="264" name="Freeform: Shape 474">
                <a:extLst>
                  <a:ext uri="{FF2B5EF4-FFF2-40B4-BE49-F238E27FC236}">
                    <a16:creationId xmlns:a16="http://schemas.microsoft.com/office/drawing/2014/main" id="{E891AE74-1BB2-05AE-4BF0-E443230A15CD}"/>
                  </a:ext>
                </a:extLst>
              </p:cNvPr>
              <p:cNvSpPr/>
              <p:nvPr/>
            </p:nvSpPr>
            <p:spPr>
              <a:xfrm>
                <a:off x="3610519" y="5817419"/>
                <a:ext cx="39316" cy="64995"/>
              </a:xfrm>
              <a:custGeom>
                <a:avLst/>
                <a:gdLst>
                  <a:gd name="connsiteX0" fmla="*/ 0 w 39316"/>
                  <a:gd name="connsiteY0" fmla="*/ 0 h 64995"/>
                  <a:gd name="connsiteX1" fmla="*/ 0 w 39316"/>
                  <a:gd name="connsiteY1" fmla="*/ 25679 h 64995"/>
                  <a:gd name="connsiteX2" fmla="*/ 39316 w 39316"/>
                  <a:gd name="connsiteY2" fmla="*/ 64995 h 649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9316" h="64995">
                    <a:moveTo>
                      <a:pt x="0" y="0"/>
                    </a:moveTo>
                    <a:lnTo>
                      <a:pt x="0" y="25679"/>
                    </a:lnTo>
                    <a:lnTo>
                      <a:pt x="39316" y="64995"/>
                    </a:lnTo>
                  </a:path>
                </a:pathLst>
              </a:custGeom>
              <a:noFill/>
              <a:ln w="1718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19169" rtl="0" eaLnBrk="1" fontAlgn="auto" latinLnBrk="0" hangingPunct="0">
                  <a:lnSpc>
                    <a:spcPct val="90000"/>
                  </a:lnSpc>
                  <a:spcBef>
                    <a:spcPts val="225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4A86"/>
                  </a:solidFill>
                  <a:effectLst/>
                  <a:uLnTx/>
                  <a:uFillTx/>
                  <a:latin typeface="Intel Clear" panose="020B0704020203020204" pitchFamily="34" charset="0"/>
                  <a:ea typeface="Intel Clear Hans Light" panose="020B0404020203020204" pitchFamily="34" charset="-122"/>
                  <a:cs typeface="+mn-ea"/>
                  <a:sym typeface="Intel Clear" panose="020B0704020203020204" pitchFamily="34" charset="0"/>
                </a:endParaRPr>
              </a:p>
            </p:txBody>
          </p:sp>
          <p:sp>
            <p:nvSpPr>
              <p:cNvPr id="265" name="Freeform: Shape 475">
                <a:extLst>
                  <a:ext uri="{FF2B5EF4-FFF2-40B4-BE49-F238E27FC236}">
                    <a16:creationId xmlns:a16="http://schemas.microsoft.com/office/drawing/2014/main" id="{640A3D5A-8363-F148-9D2A-BAEA2AD8977C}"/>
                  </a:ext>
                </a:extLst>
              </p:cNvPr>
              <p:cNvSpPr/>
              <p:nvPr/>
            </p:nvSpPr>
            <p:spPr>
              <a:xfrm>
                <a:off x="3622697" y="5727355"/>
                <a:ext cx="27952" cy="55395"/>
              </a:xfrm>
              <a:custGeom>
                <a:avLst/>
                <a:gdLst>
                  <a:gd name="connsiteX0" fmla="*/ 0 w 27952"/>
                  <a:gd name="connsiteY0" fmla="*/ 0 h 55395"/>
                  <a:gd name="connsiteX1" fmla="*/ 0 w 27952"/>
                  <a:gd name="connsiteY1" fmla="*/ 27409 h 55395"/>
                  <a:gd name="connsiteX2" fmla="*/ 27953 w 27952"/>
                  <a:gd name="connsiteY2" fmla="*/ 55395 h 553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52" h="55395">
                    <a:moveTo>
                      <a:pt x="0" y="0"/>
                    </a:moveTo>
                    <a:lnTo>
                      <a:pt x="0" y="27409"/>
                    </a:lnTo>
                    <a:lnTo>
                      <a:pt x="27953" y="55395"/>
                    </a:lnTo>
                  </a:path>
                </a:pathLst>
              </a:custGeom>
              <a:noFill/>
              <a:ln w="1718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19169" rtl="0" eaLnBrk="1" fontAlgn="auto" latinLnBrk="0" hangingPunct="0">
                  <a:lnSpc>
                    <a:spcPct val="90000"/>
                  </a:lnSpc>
                  <a:spcBef>
                    <a:spcPts val="225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4A86"/>
                  </a:solidFill>
                  <a:effectLst/>
                  <a:uLnTx/>
                  <a:uFillTx/>
                  <a:latin typeface="Intel Clear" panose="020B0704020203020204" pitchFamily="34" charset="0"/>
                  <a:ea typeface="Intel Clear Hans Light" panose="020B0404020203020204" pitchFamily="34" charset="-122"/>
                  <a:cs typeface="+mn-ea"/>
                  <a:sym typeface="Intel Clear" panose="020B0704020203020204" pitchFamily="34" charset="0"/>
                </a:endParaRPr>
              </a:p>
            </p:txBody>
          </p:sp>
          <p:sp>
            <p:nvSpPr>
              <p:cNvPr id="266" name="Freeform: Shape 476">
                <a:extLst>
                  <a:ext uri="{FF2B5EF4-FFF2-40B4-BE49-F238E27FC236}">
                    <a16:creationId xmlns:a16="http://schemas.microsoft.com/office/drawing/2014/main" id="{B7DA1EE1-6832-1ABD-E1B7-4DBCF8CB471B}"/>
                  </a:ext>
                </a:extLst>
              </p:cNvPr>
              <p:cNvSpPr/>
              <p:nvPr/>
            </p:nvSpPr>
            <p:spPr>
              <a:xfrm>
                <a:off x="3527917" y="5681458"/>
                <a:ext cx="59160" cy="117913"/>
              </a:xfrm>
              <a:custGeom>
                <a:avLst/>
                <a:gdLst>
                  <a:gd name="connsiteX0" fmla="*/ 59161 w 59160"/>
                  <a:gd name="connsiteY0" fmla="*/ 0 h 117913"/>
                  <a:gd name="connsiteX1" fmla="*/ 59161 w 59160"/>
                  <a:gd name="connsiteY1" fmla="*/ 58753 h 117913"/>
                  <a:gd name="connsiteX2" fmla="*/ 0 w 59160"/>
                  <a:gd name="connsiteY2" fmla="*/ 117914 h 117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9160" h="117913">
                    <a:moveTo>
                      <a:pt x="59161" y="0"/>
                    </a:moveTo>
                    <a:lnTo>
                      <a:pt x="59161" y="58753"/>
                    </a:lnTo>
                    <a:lnTo>
                      <a:pt x="0" y="117914"/>
                    </a:lnTo>
                  </a:path>
                </a:pathLst>
              </a:custGeom>
              <a:noFill/>
              <a:ln w="1718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19169" rtl="0" eaLnBrk="1" fontAlgn="auto" latinLnBrk="0" hangingPunct="0">
                  <a:lnSpc>
                    <a:spcPct val="90000"/>
                  </a:lnSpc>
                  <a:spcBef>
                    <a:spcPts val="225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4A86"/>
                  </a:solidFill>
                  <a:effectLst/>
                  <a:uLnTx/>
                  <a:uFillTx/>
                  <a:latin typeface="Intel Clear" panose="020B0704020203020204" pitchFamily="34" charset="0"/>
                  <a:ea typeface="Intel Clear Hans Light" panose="020B0404020203020204" pitchFamily="34" charset="-122"/>
                  <a:cs typeface="+mn-ea"/>
                  <a:sym typeface="Intel Clear" panose="020B0704020203020204" pitchFamily="34" charset="0"/>
                </a:endParaRPr>
              </a:p>
            </p:txBody>
          </p:sp>
          <p:sp>
            <p:nvSpPr>
              <p:cNvPr id="267" name="Freeform: Shape 480">
                <a:extLst>
                  <a:ext uri="{FF2B5EF4-FFF2-40B4-BE49-F238E27FC236}">
                    <a16:creationId xmlns:a16="http://schemas.microsoft.com/office/drawing/2014/main" id="{EC2A991B-6256-69CB-B6B6-C86C385C0466}"/>
                  </a:ext>
                </a:extLst>
              </p:cNvPr>
              <p:cNvSpPr/>
              <p:nvPr/>
            </p:nvSpPr>
            <p:spPr>
              <a:xfrm>
                <a:off x="3529206" y="5722199"/>
                <a:ext cx="21032" cy="20997"/>
              </a:xfrm>
              <a:custGeom>
                <a:avLst/>
                <a:gdLst>
                  <a:gd name="connsiteX0" fmla="*/ 21032 w 21032"/>
                  <a:gd name="connsiteY0" fmla="*/ 0 h 20997"/>
                  <a:gd name="connsiteX1" fmla="*/ 0 w 21032"/>
                  <a:gd name="connsiteY1" fmla="*/ 20998 h 209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032" h="20997">
                    <a:moveTo>
                      <a:pt x="21032" y="0"/>
                    </a:moveTo>
                    <a:lnTo>
                      <a:pt x="0" y="20998"/>
                    </a:lnTo>
                  </a:path>
                </a:pathLst>
              </a:custGeom>
              <a:ln w="1718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19169" rtl="0" eaLnBrk="1" fontAlgn="auto" latinLnBrk="0" hangingPunct="0">
                  <a:lnSpc>
                    <a:spcPct val="90000"/>
                  </a:lnSpc>
                  <a:spcBef>
                    <a:spcPts val="225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4A86"/>
                  </a:solidFill>
                  <a:effectLst/>
                  <a:uLnTx/>
                  <a:uFillTx/>
                  <a:latin typeface="Intel Clear" panose="020B0704020203020204" pitchFamily="34" charset="0"/>
                  <a:ea typeface="Intel Clear Hans Light" panose="020B0404020203020204" pitchFamily="34" charset="-122"/>
                  <a:cs typeface="+mn-ea"/>
                  <a:sym typeface="Intel Clear" panose="020B0704020203020204" pitchFamily="34" charset="0"/>
                </a:endParaRPr>
              </a:p>
            </p:txBody>
          </p:sp>
          <p:sp>
            <p:nvSpPr>
              <p:cNvPr id="268" name="Freeform: Shape 555">
                <a:extLst>
                  <a:ext uri="{FF2B5EF4-FFF2-40B4-BE49-F238E27FC236}">
                    <a16:creationId xmlns:a16="http://schemas.microsoft.com/office/drawing/2014/main" id="{48210336-2CD7-98E0-E878-E3F0DB486FB4}"/>
                  </a:ext>
                </a:extLst>
              </p:cNvPr>
              <p:cNvSpPr/>
              <p:nvPr/>
            </p:nvSpPr>
            <p:spPr>
              <a:xfrm>
                <a:off x="3508208" y="5663039"/>
                <a:ext cx="19709" cy="171069"/>
              </a:xfrm>
              <a:custGeom>
                <a:avLst/>
                <a:gdLst>
                  <a:gd name="connsiteX0" fmla="*/ 19709 w 19709"/>
                  <a:gd name="connsiteY0" fmla="*/ 0 h 171069"/>
                  <a:gd name="connsiteX1" fmla="*/ 0 w 19709"/>
                  <a:gd name="connsiteY1" fmla="*/ 19709 h 171069"/>
                  <a:gd name="connsiteX2" fmla="*/ 0 w 19709"/>
                  <a:gd name="connsiteY2" fmla="*/ 171070 h 1710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9709" h="171069">
                    <a:moveTo>
                      <a:pt x="19709" y="0"/>
                    </a:moveTo>
                    <a:lnTo>
                      <a:pt x="0" y="19709"/>
                    </a:lnTo>
                    <a:lnTo>
                      <a:pt x="0" y="171070"/>
                    </a:lnTo>
                  </a:path>
                </a:pathLst>
              </a:custGeom>
              <a:noFill/>
              <a:ln w="1718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19169" rtl="0" eaLnBrk="1" fontAlgn="auto" latinLnBrk="0" hangingPunct="0">
                  <a:lnSpc>
                    <a:spcPct val="90000"/>
                  </a:lnSpc>
                  <a:spcBef>
                    <a:spcPts val="225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4A86"/>
                  </a:solidFill>
                  <a:effectLst/>
                  <a:uLnTx/>
                  <a:uFillTx/>
                  <a:latin typeface="Intel Clear" panose="020B0704020203020204" pitchFamily="34" charset="0"/>
                  <a:ea typeface="Intel Clear Hans Light" panose="020B0404020203020204" pitchFamily="34" charset="-122"/>
                  <a:cs typeface="+mn-ea"/>
                  <a:sym typeface="Intel Clear" panose="020B0704020203020204" pitchFamily="34" charset="0"/>
                </a:endParaRPr>
              </a:p>
            </p:txBody>
          </p:sp>
          <p:sp>
            <p:nvSpPr>
              <p:cNvPr id="269" name="Freeform: Shape 556">
                <a:extLst>
                  <a:ext uri="{FF2B5EF4-FFF2-40B4-BE49-F238E27FC236}">
                    <a16:creationId xmlns:a16="http://schemas.microsoft.com/office/drawing/2014/main" id="{48B1A4CB-6335-49AB-A377-50D01E20BE45}"/>
                  </a:ext>
                </a:extLst>
              </p:cNvPr>
              <p:cNvSpPr/>
              <p:nvPr/>
            </p:nvSpPr>
            <p:spPr>
              <a:xfrm>
                <a:off x="3476117" y="5738380"/>
                <a:ext cx="52512" cy="115199"/>
              </a:xfrm>
              <a:custGeom>
                <a:avLst/>
                <a:gdLst>
                  <a:gd name="connsiteX0" fmla="*/ 0 w 52512"/>
                  <a:gd name="connsiteY0" fmla="*/ 0 h 115199"/>
                  <a:gd name="connsiteX1" fmla="*/ 0 w 52512"/>
                  <a:gd name="connsiteY1" fmla="*/ 62688 h 115199"/>
                  <a:gd name="connsiteX2" fmla="*/ 52512 w 52512"/>
                  <a:gd name="connsiteY2" fmla="*/ 115200 h 115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2512" h="115199">
                    <a:moveTo>
                      <a:pt x="0" y="0"/>
                    </a:moveTo>
                    <a:lnTo>
                      <a:pt x="0" y="62688"/>
                    </a:lnTo>
                    <a:lnTo>
                      <a:pt x="52512" y="115200"/>
                    </a:lnTo>
                  </a:path>
                </a:pathLst>
              </a:custGeom>
              <a:noFill/>
              <a:ln w="1718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19169" rtl="0" eaLnBrk="1" fontAlgn="auto" latinLnBrk="0" hangingPunct="0">
                  <a:lnSpc>
                    <a:spcPct val="90000"/>
                  </a:lnSpc>
                  <a:spcBef>
                    <a:spcPts val="225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4A86"/>
                  </a:solidFill>
                  <a:effectLst/>
                  <a:uLnTx/>
                  <a:uFillTx/>
                  <a:latin typeface="Intel Clear" panose="020B0704020203020204" pitchFamily="34" charset="0"/>
                  <a:ea typeface="Intel Clear Hans Light" panose="020B0404020203020204" pitchFamily="34" charset="-122"/>
                  <a:cs typeface="+mn-ea"/>
                  <a:sym typeface="Intel Clear" panose="020B0704020203020204" pitchFamily="34" charset="0"/>
                </a:endParaRPr>
              </a:p>
            </p:txBody>
          </p:sp>
        </p:grpSp>
        <p:sp>
          <p:nvSpPr>
            <p:cNvPr id="225" name="TextBox 557">
              <a:extLst>
                <a:ext uri="{FF2B5EF4-FFF2-40B4-BE49-F238E27FC236}">
                  <a16:creationId xmlns:a16="http://schemas.microsoft.com/office/drawing/2014/main" id="{00C3DBB3-05F8-994A-084C-FD197C109254}"/>
                </a:ext>
              </a:extLst>
            </p:cNvPr>
            <p:cNvSpPr txBox="1"/>
            <p:nvPr/>
          </p:nvSpPr>
          <p:spPr>
            <a:xfrm>
              <a:off x="7301384" y="2841255"/>
              <a:ext cx="4160519" cy="2769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 anchor="ctr">
              <a:spAutoFit/>
            </a:bodyPr>
            <a:lstStyle>
              <a:def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9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algn="ctr" defTabSz="1219170" hangingPunct="1">
                <a:lnSpc>
                  <a:spcPct val="100000"/>
                </a:lnSpc>
                <a:spcBef>
                  <a:spcPts val="0"/>
                </a:spcBef>
                <a:defRPr sz="1200" kern="1200">
                  <a:solidFill>
                    <a:prstClr val="white"/>
                  </a:solidFill>
                  <a:latin typeface="IntelOne Display Medium" panose="020B0703020203020204" pitchFamily="34" charset="0"/>
                  <a:ea typeface="Intel Clear" panose="020B0604020203020204" pitchFamily="34" charset="0"/>
                  <a:cs typeface="Intel Clear" panose="020B0604020203020204" pitchFamily="34" charset="0"/>
                </a:defRPr>
              </a:lvl1pPr>
            </a:lstStyle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sz="1200" b="0" i="0" u="none" strike="noStrike" cap="none" normalizeH="0" baseline="0" noProof="0">
                  <a:ln>
                    <a:noFill/>
                  </a:ln>
                  <a:solidFill>
                    <a:prstClr val="white"/>
                  </a:solidFill>
                  <a:uLnTx/>
                  <a:uFillTx/>
                  <a:latin typeface="Intel Clear" panose="020B0704020203020204" pitchFamily="34" charset="0"/>
                  <a:ea typeface="Intel Clear Hans Light" panose="020B0404020203020204" pitchFamily="34" charset="-122"/>
                  <a:cs typeface="+mn-ea"/>
                  <a:sym typeface="Intel Clear" panose="020B0704020203020204" pitchFamily="34" charset="0"/>
                </a:rPr>
                <a:t>中间件和框架</a:t>
              </a:r>
            </a:p>
          </p:txBody>
        </p:sp>
        <p:sp>
          <p:nvSpPr>
            <p:cNvPr id="226" name="TextBox 559">
              <a:extLst>
                <a:ext uri="{FF2B5EF4-FFF2-40B4-BE49-F238E27FC236}">
                  <a16:creationId xmlns:a16="http://schemas.microsoft.com/office/drawing/2014/main" id="{F63B7AC3-CBB5-A17F-6508-67BB61AC0622}"/>
                </a:ext>
              </a:extLst>
            </p:cNvPr>
            <p:cNvSpPr txBox="1"/>
            <p:nvPr/>
          </p:nvSpPr>
          <p:spPr>
            <a:xfrm>
              <a:off x="7304834" y="4645902"/>
              <a:ext cx="4160519" cy="2769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 anchor="ctr">
              <a:spAutoFit/>
            </a:bodyPr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sz="1200" b="0" i="0" u="none" strike="noStrike" cap="none" normalizeH="0" baseline="0" noProof="0">
                  <a:ln>
                    <a:noFill/>
                  </a:ln>
                  <a:solidFill>
                    <a:prstClr val="white"/>
                  </a:solidFill>
                  <a:uLnTx/>
                  <a:uFillTx/>
                  <a:latin typeface="Intel Clear" panose="020B0704020203020204" pitchFamily="34" charset="0"/>
                  <a:ea typeface="Intel Clear Hans Light" panose="020B0404020203020204" pitchFamily="34" charset="-122"/>
                  <a:cs typeface="+mn-ea"/>
                  <a:sym typeface="Intel Clear" panose="020B0704020203020204" pitchFamily="34" charset="0"/>
                </a:rPr>
                <a:t>XPU</a:t>
              </a:r>
            </a:p>
          </p:txBody>
        </p:sp>
        <p:sp>
          <p:nvSpPr>
            <p:cNvPr id="227" name="TextBox 560">
              <a:extLst>
                <a:ext uri="{FF2B5EF4-FFF2-40B4-BE49-F238E27FC236}">
                  <a16:creationId xmlns:a16="http://schemas.microsoft.com/office/drawing/2014/main" id="{FEAF9F81-4F4A-8E8E-10C2-8155C436F220}"/>
                </a:ext>
              </a:extLst>
            </p:cNvPr>
            <p:cNvSpPr txBox="1"/>
            <p:nvPr/>
          </p:nvSpPr>
          <p:spPr>
            <a:xfrm>
              <a:off x="7304834" y="1402784"/>
              <a:ext cx="4160519" cy="2769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 anchor="ctr">
              <a:spAutoFit/>
            </a:bodyPr>
            <a:lstStyle>
              <a:def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9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algn="ctr" defTabSz="1219170" hangingPunct="1">
                <a:lnSpc>
                  <a:spcPct val="100000"/>
                </a:lnSpc>
                <a:spcBef>
                  <a:spcPts val="0"/>
                </a:spcBef>
                <a:defRPr sz="1200" kern="1200">
                  <a:solidFill>
                    <a:prstClr val="white"/>
                  </a:solidFill>
                  <a:latin typeface="IntelOne Display Medium" panose="020B0703020203020204" pitchFamily="34" charset="0"/>
                  <a:ea typeface="Intel Clear" panose="020B0604020203020204" pitchFamily="34" charset="0"/>
                  <a:cs typeface="Intel Clear" panose="020B0604020203020204" pitchFamily="34" charset="0"/>
                </a:defRPr>
              </a:lvl1pPr>
            </a:lstStyle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sz="1200" b="0" i="0" u="none" strike="noStrike" cap="none" normalizeH="0" baseline="0" noProof="0">
                  <a:ln>
                    <a:noFill/>
                  </a:ln>
                  <a:solidFill>
                    <a:prstClr val="white"/>
                  </a:solidFill>
                  <a:uLnTx/>
                  <a:uFillTx/>
                  <a:latin typeface="Intel Clear" panose="020B0704020203020204" pitchFamily="34" charset="0"/>
                  <a:ea typeface="Intel Clear Hans Light" panose="020B0404020203020204" pitchFamily="34" charset="-122"/>
                  <a:cs typeface="+mn-ea"/>
                  <a:sym typeface="Intel Clear" panose="020B0704020203020204" pitchFamily="34" charset="0"/>
                </a:rPr>
                <a:t>应用工作负载需采用各种不同的硬件</a:t>
              </a:r>
            </a:p>
          </p:txBody>
        </p:sp>
        <p:pic>
          <p:nvPicPr>
            <p:cNvPr id="228" name="Graphic 1">
              <a:extLst>
                <a:ext uri="{FF2B5EF4-FFF2-40B4-BE49-F238E27FC236}">
                  <a16:creationId xmlns:a16="http://schemas.microsoft.com/office/drawing/2014/main" id="{25C12CEB-71D1-6EA1-A51B-59F7B317795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057752" y="3649798"/>
              <a:ext cx="724205" cy="764438"/>
            </a:xfrm>
            <a:prstGeom prst="rect">
              <a:avLst/>
            </a:prstGeom>
          </p:spPr>
        </p:pic>
        <p:grpSp>
          <p:nvGrpSpPr>
            <p:cNvPr id="229" name="Group 120">
              <a:extLst>
                <a:ext uri="{FF2B5EF4-FFF2-40B4-BE49-F238E27FC236}">
                  <a16:creationId xmlns:a16="http://schemas.microsoft.com/office/drawing/2014/main" id="{59187026-C3F0-A680-C7C1-1348314FD4CC}"/>
                </a:ext>
              </a:extLst>
            </p:cNvPr>
            <p:cNvGrpSpPr/>
            <p:nvPr/>
          </p:nvGrpSpPr>
          <p:grpSpPr>
            <a:xfrm>
              <a:off x="7521288" y="4865356"/>
              <a:ext cx="3764744" cy="687294"/>
              <a:chOff x="8074844" y="4865356"/>
              <a:chExt cx="3764744" cy="687294"/>
            </a:xfrm>
          </p:grpSpPr>
          <p:sp>
            <p:nvSpPr>
              <p:cNvPr id="230" name="TextBox 121">
                <a:extLst>
                  <a:ext uri="{FF2B5EF4-FFF2-40B4-BE49-F238E27FC236}">
                    <a16:creationId xmlns:a16="http://schemas.microsoft.com/office/drawing/2014/main" id="{C0948476-2210-127E-A623-E3F3239C8B85}"/>
                  </a:ext>
                </a:extLst>
              </p:cNvPr>
              <p:cNvSpPr txBox="1"/>
              <p:nvPr/>
            </p:nvSpPr>
            <p:spPr>
              <a:xfrm>
                <a:off x="8074844" y="5351889"/>
                <a:ext cx="585257" cy="200761"/>
              </a:xfrm>
              <a:prstGeom prst="rect">
                <a:avLst/>
              </a:prstGeom>
              <a:noFill/>
            </p:spPr>
            <p:txBody>
              <a:bodyPr vert="horz" wrap="square" lIns="0" tIns="0" rIns="0" bIns="0" rtlCol="0" anchor="ctr">
                <a:spAutoFit/>
              </a:bodyPr>
              <a:lstStyle>
                <a:defPPr marL="0" marR="0" indent="0" algn="l" defTabSz="4572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9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algn="ctr">
                  <a:lnSpc>
                    <a:spcPts val="1733"/>
                  </a:lnSpc>
                  <a:defRPr sz="1100">
                    <a:solidFill>
                      <a:schemeClr val="bg1"/>
                    </a:solidFill>
                    <a:latin typeface="IntelOne Display Regular" panose="020B0503020203020204" pitchFamily="34" charset="0"/>
                    <a:ea typeface="Intel Clear" panose="020B0604020203020204" pitchFamily="34" charset="0"/>
                    <a:cs typeface="Intel Clear" panose="020B0604020203020204" pitchFamily="34" charset="0"/>
                  </a:defRPr>
                </a:lvl1pPr>
              </a:lstStyle>
              <a:p>
                <a:pPr marL="0" marR="0" lvl="0" indent="0" algn="ctr" defTabSz="1219169" rtl="0" eaLnBrk="1" fontAlgn="auto" latinLnBrk="0" hangingPunct="0">
                  <a:lnSpc>
                    <a:spcPts val="1733"/>
                  </a:lnSpc>
                  <a:spcBef>
                    <a:spcPts val="225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sz="1100" b="0" i="0" u="none" strike="noStrike" cap="none" normalizeH="0" baseline="0" noProof="0">
                    <a:ln>
                      <a:noFill/>
                    </a:ln>
                    <a:solidFill>
                      <a:srgbClr val="FFFFFF"/>
                    </a:solidFill>
                    <a:uLnTx/>
                    <a:uFillTx/>
                    <a:latin typeface="Intel Clear" panose="020B0704020203020204" pitchFamily="34" charset="0"/>
                    <a:ea typeface="Intel Clear Hans Light" panose="020B0404020203020204" pitchFamily="34" charset="-122"/>
                    <a:cs typeface="+mn-ea"/>
                    <a:sym typeface="Intel Clear" panose="020B0704020203020204" pitchFamily="34" charset="0"/>
                  </a:rPr>
                  <a:t>CPU</a:t>
                </a:r>
              </a:p>
            </p:txBody>
          </p:sp>
          <p:sp>
            <p:nvSpPr>
              <p:cNvPr id="231" name="TextBox 122">
                <a:extLst>
                  <a:ext uri="{FF2B5EF4-FFF2-40B4-BE49-F238E27FC236}">
                    <a16:creationId xmlns:a16="http://schemas.microsoft.com/office/drawing/2014/main" id="{0C3DF591-68AE-2F0B-5798-63F0326832FD}"/>
                  </a:ext>
                </a:extLst>
              </p:cNvPr>
              <p:cNvSpPr txBox="1"/>
              <p:nvPr/>
            </p:nvSpPr>
            <p:spPr>
              <a:xfrm>
                <a:off x="9090670" y="5351889"/>
                <a:ext cx="583037" cy="200761"/>
              </a:xfrm>
              <a:prstGeom prst="rect">
                <a:avLst/>
              </a:prstGeom>
              <a:noFill/>
            </p:spPr>
            <p:txBody>
              <a:bodyPr vert="horz" wrap="square" lIns="0" tIns="0" rIns="0" bIns="0" rtlCol="0" anchor="ctr">
                <a:spAutoFit/>
              </a:bodyPr>
              <a:lstStyle>
                <a:defPPr marL="0" marR="0" indent="0" algn="l" defTabSz="4572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9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algn="ctr">
                  <a:lnSpc>
                    <a:spcPts val="1733"/>
                  </a:lnSpc>
                  <a:defRPr sz="1100">
                    <a:solidFill>
                      <a:schemeClr val="bg1"/>
                    </a:solidFill>
                    <a:latin typeface="IntelOne Display Regular" panose="020B0503020203020204" pitchFamily="34" charset="0"/>
                    <a:ea typeface="Intel Clear" panose="020B0604020203020204" pitchFamily="34" charset="0"/>
                    <a:cs typeface="Intel Clear" panose="020B0604020203020204" pitchFamily="34" charset="0"/>
                  </a:defRPr>
                </a:lvl1pPr>
              </a:lstStyle>
              <a:p>
                <a:pPr marL="0" marR="0" lvl="0" indent="0" algn="ctr" defTabSz="1219169" rtl="0" eaLnBrk="1" fontAlgn="auto" latinLnBrk="0" hangingPunct="0">
                  <a:lnSpc>
                    <a:spcPts val="1733"/>
                  </a:lnSpc>
                  <a:spcBef>
                    <a:spcPts val="225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sz="1100" b="0" i="0" u="none" strike="noStrike" cap="none" normalizeH="0" baseline="0" noProof="0">
                    <a:ln>
                      <a:noFill/>
                    </a:ln>
                    <a:solidFill>
                      <a:srgbClr val="FFFFFF"/>
                    </a:solidFill>
                    <a:uLnTx/>
                    <a:uFillTx/>
                    <a:latin typeface="Intel Clear" panose="020B0704020203020204" pitchFamily="34" charset="0"/>
                    <a:ea typeface="Intel Clear Hans Light" panose="020B0404020203020204" pitchFamily="34" charset="-122"/>
                    <a:cs typeface="+mn-ea"/>
                    <a:sym typeface="Intel Clear" panose="020B0704020203020204" pitchFamily="34" charset="0"/>
                  </a:rPr>
                  <a:t>GPU</a:t>
                </a:r>
              </a:p>
            </p:txBody>
          </p:sp>
          <p:sp>
            <p:nvSpPr>
              <p:cNvPr id="232" name="TextBox 123">
                <a:extLst>
                  <a:ext uri="{FF2B5EF4-FFF2-40B4-BE49-F238E27FC236}">
                    <a16:creationId xmlns:a16="http://schemas.microsoft.com/office/drawing/2014/main" id="{DFC6261B-00DF-94B3-DAD9-01FB73951D5E}"/>
                  </a:ext>
                </a:extLst>
              </p:cNvPr>
              <p:cNvSpPr txBox="1"/>
              <p:nvPr/>
            </p:nvSpPr>
            <p:spPr>
              <a:xfrm>
                <a:off x="10102396" y="5351889"/>
                <a:ext cx="586046" cy="200761"/>
              </a:xfrm>
              <a:prstGeom prst="rect">
                <a:avLst/>
              </a:prstGeom>
              <a:noFill/>
            </p:spPr>
            <p:txBody>
              <a:bodyPr vert="horz" wrap="square" lIns="0" tIns="0" rIns="0" bIns="0" rtlCol="0" anchor="ctr">
                <a:spAutoFit/>
              </a:bodyPr>
              <a:lstStyle>
                <a:defPPr marL="0" marR="0" indent="0" algn="l" defTabSz="4572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9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algn="ctr">
                  <a:lnSpc>
                    <a:spcPts val="1733"/>
                  </a:lnSpc>
                  <a:defRPr sz="1100">
                    <a:solidFill>
                      <a:schemeClr val="bg1"/>
                    </a:solidFill>
                    <a:latin typeface="IntelOne Display Regular" panose="020B0503020203020204" pitchFamily="34" charset="0"/>
                    <a:ea typeface="Intel Clear" panose="020B0604020203020204" pitchFamily="34" charset="0"/>
                    <a:cs typeface="Intel Clear" panose="020B0604020203020204" pitchFamily="34" charset="0"/>
                  </a:defRPr>
                </a:lvl1pPr>
              </a:lstStyle>
              <a:p>
                <a:pPr marL="0" marR="0" lvl="0" indent="0" algn="ctr" defTabSz="1219169" rtl="0" eaLnBrk="1" fontAlgn="auto" latinLnBrk="0" hangingPunct="0">
                  <a:lnSpc>
                    <a:spcPts val="1733"/>
                  </a:lnSpc>
                  <a:spcBef>
                    <a:spcPts val="225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sz="1100" b="0" i="0" u="none" strike="noStrike" cap="none" normalizeH="0" baseline="0" noProof="0">
                    <a:ln>
                      <a:noFill/>
                    </a:ln>
                    <a:solidFill>
                      <a:srgbClr val="FFFFFF"/>
                    </a:solidFill>
                    <a:uLnTx/>
                    <a:uFillTx/>
                    <a:latin typeface="Intel Clear" panose="020B0704020203020204" pitchFamily="34" charset="0"/>
                    <a:ea typeface="Intel Clear Hans Light" panose="020B0404020203020204" pitchFamily="34" charset="-122"/>
                    <a:cs typeface="+mn-ea"/>
                    <a:sym typeface="Intel Clear" panose="020B0704020203020204" pitchFamily="34" charset="0"/>
                  </a:rPr>
                  <a:t>FPGA</a:t>
                </a:r>
              </a:p>
            </p:txBody>
          </p:sp>
          <p:pic>
            <p:nvPicPr>
              <p:cNvPr id="233" name="Graphic 124">
                <a:extLst>
                  <a:ext uri="{FF2B5EF4-FFF2-40B4-BE49-F238E27FC236}">
                    <a16:creationId xmlns:a16="http://schemas.microsoft.com/office/drawing/2014/main" id="{4A1EBB96-BE63-01C5-C16A-B7DCBED045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8104295" y="4865356"/>
                <a:ext cx="537709" cy="534421"/>
              </a:xfrm>
              <a:prstGeom prst="rect">
                <a:avLst/>
              </a:prstGeom>
            </p:spPr>
          </p:pic>
          <p:pic>
            <p:nvPicPr>
              <p:cNvPr id="234" name="Graphic 125">
                <a:extLst>
                  <a:ext uri="{FF2B5EF4-FFF2-40B4-BE49-F238E27FC236}">
                    <a16:creationId xmlns:a16="http://schemas.microsoft.com/office/drawing/2014/main" id="{D6F1AEE5-49C4-E861-4CF3-F883093161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9113825" y="4865356"/>
                <a:ext cx="537709" cy="534421"/>
              </a:xfrm>
              <a:prstGeom prst="rect">
                <a:avLst/>
              </a:prstGeom>
            </p:spPr>
          </p:pic>
          <p:pic>
            <p:nvPicPr>
              <p:cNvPr id="235" name="Graphic 126">
                <a:extLst>
                  <a:ext uri="{FF2B5EF4-FFF2-40B4-BE49-F238E27FC236}">
                    <a16:creationId xmlns:a16="http://schemas.microsoft.com/office/drawing/2014/main" id="{CEB10D64-B075-7720-5B3E-4737C0BEF5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0125129" y="4865356"/>
                <a:ext cx="537709" cy="534421"/>
              </a:xfrm>
              <a:prstGeom prst="rect">
                <a:avLst/>
              </a:prstGeom>
            </p:spPr>
          </p:pic>
          <p:sp>
            <p:nvSpPr>
              <p:cNvPr id="236" name="TextBox 127">
                <a:extLst>
                  <a:ext uri="{FF2B5EF4-FFF2-40B4-BE49-F238E27FC236}">
                    <a16:creationId xmlns:a16="http://schemas.microsoft.com/office/drawing/2014/main" id="{634D9C23-CBFB-791A-1607-A582F83F755D}"/>
                  </a:ext>
                </a:extLst>
              </p:cNvPr>
              <p:cNvSpPr txBox="1"/>
              <p:nvPr/>
            </p:nvSpPr>
            <p:spPr>
              <a:xfrm>
                <a:off x="11059560" y="5353268"/>
                <a:ext cx="780028" cy="198003"/>
              </a:xfrm>
              <a:prstGeom prst="rect">
                <a:avLst/>
              </a:prstGeom>
              <a:noFill/>
            </p:spPr>
            <p:txBody>
              <a:bodyPr vert="horz" wrap="square" lIns="0" tIns="0" rIns="0" bIns="0" rtlCol="0" anchor="ctr">
                <a:spAutoFit/>
              </a:bodyPr>
              <a:lstStyle>
                <a:defPPr marL="0" marR="0" indent="0" algn="l" defTabSz="4572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9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algn="ctr">
                  <a:lnSpc>
                    <a:spcPts val="1733"/>
                  </a:lnSpc>
                  <a:defRPr sz="1100">
                    <a:solidFill>
                      <a:schemeClr val="bg1"/>
                    </a:solidFill>
                    <a:latin typeface="IntelOne Display Regular" panose="020B0503020203020204" pitchFamily="34" charset="0"/>
                    <a:ea typeface="Intel Clear" panose="020B0604020203020204" pitchFamily="34" charset="0"/>
                    <a:cs typeface="Intel Clear" panose="020B0604020203020204" pitchFamily="34" charset="0"/>
                  </a:defRPr>
                </a:lvl1pPr>
              </a:lstStyle>
              <a:p>
                <a:pPr marL="0" marR="0" lvl="0" indent="0" algn="ctr" defTabSz="1219169" rtl="0" eaLnBrk="1" fontAlgn="auto" latinLnBrk="0" hangingPunct="0">
                  <a:lnSpc>
                    <a:spcPts val="1733"/>
                  </a:lnSpc>
                  <a:spcBef>
                    <a:spcPts val="225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sz="1100" b="0" i="0" u="none" strike="noStrike" cap="none" normalizeH="0" baseline="0" noProof="0">
                    <a:ln>
                      <a:noFill/>
                    </a:ln>
                    <a:solidFill>
                      <a:srgbClr val="FFFFFF"/>
                    </a:solidFill>
                    <a:uLnTx/>
                    <a:uFillTx/>
                    <a:latin typeface="Intel Clear" panose="020B0704020203020204" pitchFamily="34" charset="0"/>
                    <a:ea typeface="Intel Clear Hans Light" panose="020B0404020203020204" pitchFamily="34" charset="-122"/>
                    <a:cs typeface="+mn-ea"/>
                    <a:sym typeface="Intel Clear" panose="020B0704020203020204" pitchFamily="34" charset="0"/>
                  </a:rPr>
                  <a:t>其他加速器</a:t>
                </a:r>
              </a:p>
            </p:txBody>
          </p:sp>
          <p:pic>
            <p:nvPicPr>
              <p:cNvPr id="237" name="Graphic 128">
                <a:extLst>
                  <a:ext uri="{FF2B5EF4-FFF2-40B4-BE49-F238E27FC236}">
                    <a16:creationId xmlns:a16="http://schemas.microsoft.com/office/drawing/2014/main" id="{3D1300FF-979F-03DA-5845-539EDF18C5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1179284" y="4865356"/>
                <a:ext cx="537709" cy="53442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9206026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灰度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230</TotalTime>
  <Words>2749</Words>
  <Application>Microsoft Office PowerPoint</Application>
  <PresentationFormat>宽屏</PresentationFormat>
  <Paragraphs>385</Paragraphs>
  <Slides>41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41</vt:i4>
      </vt:variant>
    </vt:vector>
  </HeadingPairs>
  <TitlesOfParts>
    <vt:vector size="53" baseType="lpstr">
      <vt:lpstr>Baskerville</vt:lpstr>
      <vt:lpstr>Helvetica Neue Medium</vt:lpstr>
      <vt:lpstr>Intel Clear</vt:lpstr>
      <vt:lpstr>Intel Clear Hans</vt:lpstr>
      <vt:lpstr>等线</vt:lpstr>
      <vt:lpstr>等线 Light</vt:lpstr>
      <vt:lpstr>微软雅黑</vt:lpstr>
      <vt:lpstr>微软雅黑 Light</vt:lpstr>
      <vt:lpstr>Arial</vt:lpstr>
      <vt:lpstr>Consolas</vt:lpstr>
      <vt:lpstr>Wingdings</vt:lpstr>
      <vt:lpstr>Office 主题​​</vt:lpstr>
      <vt:lpstr>PowerPoint 演示文稿</vt:lpstr>
      <vt:lpstr>PowerPoint 演示文稿</vt:lpstr>
      <vt:lpstr>PowerPoint 演示文稿</vt:lpstr>
      <vt:lpstr>计算时代的变化</vt:lpstr>
      <vt:lpstr>什么是异构计算</vt:lpstr>
      <vt:lpstr>现代编程任务中的挑战</vt:lpstr>
      <vt:lpstr>现代编程任务中的挑战</vt:lpstr>
      <vt:lpstr>现代编程任务中的挑战</vt:lpstr>
      <vt:lpstr>oneAPI - 用于多种架构编程模型</vt:lpstr>
      <vt:lpstr>oneAPI – SYCL &amp; DPC++</vt:lpstr>
      <vt:lpstr>DPC++(Data Parallel C++)</vt:lpstr>
      <vt:lpstr>PowerPoint 演示文稿</vt:lpstr>
      <vt:lpstr>一个最简单的例子</vt:lpstr>
      <vt:lpstr>队列(queue)</vt:lpstr>
      <vt:lpstr>使用submit提交命令</vt:lpstr>
      <vt:lpstr>设备选择</vt:lpstr>
      <vt:lpstr>统一共享内存 (USM)</vt:lpstr>
      <vt:lpstr>SYCL缓冲器(buffer) 方法</vt:lpstr>
      <vt:lpstr>DPC++ 并行内核</vt:lpstr>
      <vt:lpstr>DPC++ 基础数据并行内核</vt:lpstr>
      <vt:lpstr>DPC++ 显式 ND-Range 内核</vt:lpstr>
      <vt:lpstr>DPC++ ND-Range 发挥硬件性能原理</vt:lpstr>
      <vt:lpstr>DPC++ ND-Range 发挥硬件性能原理</vt:lpstr>
      <vt:lpstr>DPC++ ND-Range 发挥硬件性能原理</vt:lpstr>
      <vt:lpstr>DPC++ 中的范围</vt:lpstr>
      <vt:lpstr>PowerPoint 演示文稿</vt:lpstr>
      <vt:lpstr>Intel DPC++ Compiler</vt:lpstr>
      <vt:lpstr>应用程序构建流程</vt:lpstr>
      <vt:lpstr>转存SPIR-V</vt:lpstr>
      <vt:lpstr>Clang 前端中的 SYCL 支持</vt:lpstr>
      <vt:lpstr>Clang 前端中的 SYCL 支持</vt:lpstr>
      <vt:lpstr>Clang 前端中的 SYCL 支持</vt:lpstr>
      <vt:lpstr>设备代码单独链接</vt:lpstr>
      <vt:lpstr>设备代码拆分</vt:lpstr>
      <vt:lpstr>设备代码拆分</vt:lpstr>
      <vt:lpstr>PowerPoint 演示文稿</vt:lpstr>
      <vt:lpstr>DevCloud简介</vt:lpstr>
      <vt:lpstr>通过ssh连接DevCloud</vt:lpstr>
      <vt:lpstr>通过jupyter notebook使用DevCloud</vt:lpstr>
      <vt:lpstr>通过jupyter notebook使用DevCloud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DPC++编码实践与编译设计浅析</dc:title>
  <dc:subject>DPC++编码实践与编译设计浅析</dc:subject>
  <dc:creator>谢丙堃</dc:creator>
  <cp:lastModifiedBy>xie bk</cp:lastModifiedBy>
  <cp:revision>185</cp:revision>
  <dcterms:created xsi:type="dcterms:W3CDTF">2020-06-10T04:44:00Z</dcterms:created>
  <dcterms:modified xsi:type="dcterms:W3CDTF">2022-09-25T03:04:50Z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B9DEF2BBAD0F4EA8BE138E02546C3CBE</vt:lpwstr>
  </property>
  <property fmtid="{D5CDD505-2E9C-101B-9397-08002B2CF9AE}" pid="3" name="KSOProductBuildVer">
    <vt:lpwstr>2052-11.1.0.11045</vt:lpwstr>
  </property>
</Properties>
</file>